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0" r:id="rId2"/>
    <p:sldId id="264" r:id="rId3"/>
    <p:sldId id="261" r:id="rId4"/>
    <p:sldId id="294" r:id="rId5"/>
    <p:sldId id="281" r:id="rId6"/>
    <p:sldId id="293" r:id="rId7"/>
    <p:sldId id="263" r:id="rId8"/>
    <p:sldId id="276" r:id="rId9"/>
    <p:sldId id="291" r:id="rId10"/>
    <p:sldId id="290" r:id="rId11"/>
    <p:sldId id="272" r:id="rId12"/>
    <p:sldId id="296" r:id="rId13"/>
    <p:sldId id="297" r:id="rId14"/>
    <p:sldId id="274" r:id="rId15"/>
    <p:sldId id="265" r:id="rId16"/>
    <p:sldId id="29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F2F2"/>
    <a:srgbClr val="F7F7F7"/>
    <a:srgbClr val="15253E"/>
    <a:srgbClr val="CAE448"/>
    <a:srgbClr val="FCC000"/>
    <a:srgbClr val="418A9D"/>
    <a:srgbClr val="1C6F95"/>
    <a:srgbClr val="101C2E"/>
    <a:srgbClr val="15243B"/>
    <a:srgbClr val="5993A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7" autoAdjust="0"/>
    <p:restoredTop sz="94629"/>
  </p:normalViewPr>
  <p:slideViewPr>
    <p:cSldViewPr snapToGrid="0" showGuides="1">
      <p:cViewPr varScale="1">
        <p:scale>
          <a:sx n="108" d="100"/>
          <a:sy n="108" d="100"/>
        </p:scale>
        <p:origin x="70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6.6397085942639003E-2"/>
          <c:w val="1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692-4386-942C-81AAE66C0351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3-2692-4386-942C-81AAE66C035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92-4386-942C-81AAE66C03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92-4386-942C-81AAE66C0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7"/>
        <c:overlap val="100"/>
        <c:axId val="217805568"/>
        <c:axId val="217807488"/>
      </c:barChart>
      <c:catAx>
        <c:axId val="2178055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17807488"/>
        <c:crosses val="autoZero"/>
        <c:auto val="1"/>
        <c:lblAlgn val="ctr"/>
        <c:lblOffset val="100"/>
        <c:noMultiLvlLbl val="0"/>
      </c:catAx>
      <c:valAx>
        <c:axId val="2178074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8055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C00-476E-93AE-FC28355950B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00-476E-93AE-FC28355950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00-476E-93AE-FC2835595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679-4B40-93D9-633FAD576528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79-4B40-93D9-633FAD5765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79-4B40-93D9-633FAD576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FAA21-3303-E94A-A90E-F5F89AB0D1E2}" type="datetimeFigureOut">
              <a:rPr kumimoji="1" lang="ko-KR" altLang="en-US" smtClean="0"/>
              <a:t>2022. 2. 7.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8B73C-5979-AF41-87EE-F05207607C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476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8B73C-5979-AF41-87EE-F05207607CB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9983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8B73C-5979-AF41-87EE-F05207607CB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2076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8B73C-5979-AF41-87EE-F05207607CB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5456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8B73C-5979-AF41-87EE-F05207607CB3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7897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8B73C-5979-AF41-87EE-F05207607CB3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272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EDCD84-5237-624C-8093-14109F6BDD73}"/>
              </a:ext>
            </a:extLst>
          </p:cNvPr>
          <p:cNvSpPr/>
          <p:nvPr/>
        </p:nvSpPr>
        <p:spPr>
          <a:xfrm>
            <a:off x="10270273" y="6545404"/>
            <a:ext cx="1921727" cy="2787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258902" y="2738427"/>
            <a:ext cx="5494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bg1"/>
                </a:solidFill>
              </a:rPr>
              <a:t>Prediction for House prices</a:t>
            </a:r>
            <a:endParaRPr lang="ko-KR" altLang="en-US" sz="40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096120" y="4346555"/>
            <a:ext cx="1999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Regression Analysis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965FEB-D6F9-B746-BE2B-4011CF632B0A}"/>
              </a:ext>
            </a:extLst>
          </p:cNvPr>
          <p:cNvSpPr txBox="1"/>
          <p:nvPr/>
        </p:nvSpPr>
        <p:spPr>
          <a:xfrm>
            <a:off x="10907719" y="6511951"/>
            <a:ext cx="12394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rgbClr val="CACACA"/>
                </a:solidFill>
              </a:rPr>
              <a:t>HwyKyung</a:t>
            </a:r>
            <a:r>
              <a:rPr lang="en-US" altLang="ko-KR" sz="1100" dirty="0">
                <a:solidFill>
                  <a:srgbClr val="CACACA"/>
                </a:solidFill>
              </a:rPr>
              <a:t> Song</a:t>
            </a:r>
            <a:endParaRPr lang="ko-KR" altLang="en-US" sz="1100" dirty="0">
              <a:solidFill>
                <a:srgbClr val="CACA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93FE883A-D1F3-0C49-816F-73B992050FF3}"/>
              </a:ext>
            </a:extLst>
          </p:cNvPr>
          <p:cNvSpPr/>
          <p:nvPr/>
        </p:nvSpPr>
        <p:spPr>
          <a:xfrm>
            <a:off x="9867215" y="6480618"/>
            <a:ext cx="2324785" cy="3376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8D421E6-F76C-2C47-8ACA-E978F166CD22}"/>
              </a:ext>
            </a:extLst>
          </p:cNvPr>
          <p:cNvSpPr/>
          <p:nvPr/>
        </p:nvSpPr>
        <p:spPr>
          <a:xfrm>
            <a:off x="417113" y="3806679"/>
            <a:ext cx="6739061" cy="29187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830D3C-C8CD-044F-B9EA-2D34D88F1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81" y="3915697"/>
            <a:ext cx="6473347" cy="27122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A48A75C-0210-814D-A7B6-A19F6E2C577E}"/>
              </a:ext>
            </a:extLst>
          </p:cNvPr>
          <p:cNvSpPr txBox="1"/>
          <p:nvPr/>
        </p:nvSpPr>
        <p:spPr>
          <a:xfrm>
            <a:off x="475420" y="156387"/>
            <a:ext cx="949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Modeling -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 Random Forest, Gradient Boosting, Linear,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Ridge, </a:t>
            </a:r>
            <a:r>
              <a:rPr kumimoji="1"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Rasso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, </a:t>
            </a:r>
            <a:r>
              <a:rPr kumimoji="1"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XGBoost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, </a:t>
            </a:r>
            <a:r>
              <a:rPr kumimoji="1"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NGBoost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, LGBM</a:t>
            </a:r>
            <a:endParaRPr kumimoji="1"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49FB877-27F7-164E-B164-0998659B89DC}"/>
              </a:ext>
            </a:extLst>
          </p:cNvPr>
          <p:cNvSpPr txBox="1"/>
          <p:nvPr/>
        </p:nvSpPr>
        <p:spPr>
          <a:xfrm>
            <a:off x="-311249" y="3377220"/>
            <a:ext cx="331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             Default Predictive Value</a:t>
            </a:r>
            <a:endParaRPr kumimoji="1" lang="ko-KR" altLang="en-US" sz="1600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9AD7464-5C05-464F-8672-08B1C2D114CB}"/>
              </a:ext>
            </a:extLst>
          </p:cNvPr>
          <p:cNvGrpSpPr/>
          <p:nvPr/>
        </p:nvGrpSpPr>
        <p:grpSpPr>
          <a:xfrm>
            <a:off x="571759" y="603346"/>
            <a:ext cx="8277369" cy="2566949"/>
            <a:chOff x="571759" y="602864"/>
            <a:chExt cx="8277369" cy="256694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EAF831C-EDCA-CE49-9D85-CBBD09C2A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759" y="602864"/>
              <a:ext cx="3731884" cy="2566264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350B326-A878-9049-9535-51C2921AF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3643" y="602864"/>
              <a:ext cx="4545485" cy="2566949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25E06A6-5769-2E4D-825F-E5A0C891EC43}"/>
              </a:ext>
            </a:extLst>
          </p:cNvPr>
          <p:cNvSpPr/>
          <p:nvPr/>
        </p:nvSpPr>
        <p:spPr>
          <a:xfrm>
            <a:off x="304800" y="240352"/>
            <a:ext cx="107094" cy="2545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BC9F71A-C630-D242-A534-7613FAE15399}"/>
              </a:ext>
            </a:extLst>
          </p:cNvPr>
          <p:cNvSpPr/>
          <p:nvPr/>
        </p:nvSpPr>
        <p:spPr>
          <a:xfrm>
            <a:off x="304799" y="3472720"/>
            <a:ext cx="107095" cy="244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액자 65">
            <a:extLst>
              <a:ext uri="{FF2B5EF4-FFF2-40B4-BE49-F238E27FC236}">
                <a16:creationId xmlns:a16="http://schemas.microsoft.com/office/drawing/2014/main" id="{E8C89260-DB95-2F49-A33E-C2368DD5A275}"/>
              </a:ext>
            </a:extLst>
          </p:cNvPr>
          <p:cNvSpPr/>
          <p:nvPr/>
        </p:nvSpPr>
        <p:spPr>
          <a:xfrm>
            <a:off x="581698" y="592925"/>
            <a:ext cx="8287308" cy="2586142"/>
          </a:xfrm>
          <a:prstGeom prst="frame">
            <a:avLst>
              <a:gd name="adj1" fmla="val 12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51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231842" y="33621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err="1">
                <a:solidFill>
                  <a:schemeClr val="bg1"/>
                </a:solidFill>
              </a:rPr>
              <a:t>Dacon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240080" y="632515"/>
            <a:ext cx="1386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집값예측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경진 대회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56428"/>
            <a:ext cx="1698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+mj-ea"/>
                <a:ea typeface="+mj-ea"/>
              </a:rPr>
              <a:t>Final Scores</a:t>
            </a:r>
            <a:endParaRPr lang="ko-KR" altLang="en-US" sz="2400" b="1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4" name="Chart 6">
            <a:extLst>
              <a:ext uri="{FF2B5EF4-FFF2-40B4-BE49-F238E27FC236}">
                <a16:creationId xmlns:a16="http://schemas.microsoft.com/office/drawing/2014/main" id="{185B0246-1EB1-404E-BB0C-4367582B0B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5006632"/>
              </p:ext>
            </p:extLst>
          </p:nvPr>
        </p:nvGraphicFramePr>
        <p:xfrm>
          <a:off x="3333604" y="2637028"/>
          <a:ext cx="4961515" cy="2104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7" name="Group 9">
            <a:extLst>
              <a:ext uri="{FF2B5EF4-FFF2-40B4-BE49-F238E27FC236}">
                <a16:creationId xmlns:a16="http://schemas.microsoft.com/office/drawing/2014/main" id="{FAD431D6-E670-48EC-8E73-962AC3A60CEA}"/>
              </a:ext>
            </a:extLst>
          </p:cNvPr>
          <p:cNvGrpSpPr/>
          <p:nvPr/>
        </p:nvGrpSpPr>
        <p:grpSpPr>
          <a:xfrm>
            <a:off x="881292" y="4003615"/>
            <a:ext cx="3107688" cy="535216"/>
            <a:chOff x="803640" y="3362835"/>
            <a:chExt cx="2059657" cy="53521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5D0E900-D9CC-4CC3-B2E0-270372D1960D}"/>
                </a:ext>
              </a:extLst>
            </p:cNvPr>
            <p:cNvSpPr txBox="1"/>
            <p:nvPr/>
          </p:nvSpPr>
          <p:spPr>
            <a:xfrm>
              <a:off x="803640" y="362105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30% Data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35FEB5-B335-4161-A680-E35B4B8ED27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0.09572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12">
            <a:extLst>
              <a:ext uri="{FF2B5EF4-FFF2-40B4-BE49-F238E27FC236}">
                <a16:creationId xmlns:a16="http://schemas.microsoft.com/office/drawing/2014/main" id="{E8113265-F426-4A18-B159-DB4ADC2CD449}"/>
              </a:ext>
            </a:extLst>
          </p:cNvPr>
          <p:cNvGrpSpPr/>
          <p:nvPr/>
        </p:nvGrpSpPr>
        <p:grpSpPr>
          <a:xfrm>
            <a:off x="7554979" y="3994224"/>
            <a:ext cx="3333806" cy="526978"/>
            <a:chOff x="803640" y="3362835"/>
            <a:chExt cx="2059657" cy="52697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74E9311-D36A-4724-9E40-F7D60623A262}"/>
                </a:ext>
              </a:extLst>
            </p:cNvPr>
            <p:cNvSpPr txBox="1"/>
            <p:nvPr/>
          </p:nvSpPr>
          <p:spPr>
            <a:xfrm>
              <a:off x="803640" y="3612814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70%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1C8F64C-8413-40EA-B9A6-265F68316AC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0.10402</a:t>
              </a:r>
              <a:endParaRPr lang="en-US" altLang="ko-KR" sz="1200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90AFE0C-AE1A-4BC1-BA27-F4FC5B496E13}"/>
              </a:ext>
            </a:extLst>
          </p:cNvPr>
          <p:cNvSpPr txBox="1"/>
          <p:nvPr/>
        </p:nvSpPr>
        <p:spPr>
          <a:xfrm>
            <a:off x="2004123" y="2764922"/>
            <a:ext cx="200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Public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Score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09BCEBC-8BAE-4988-B252-DC7815A78B03}"/>
              </a:ext>
            </a:extLst>
          </p:cNvPr>
          <p:cNvSpPr txBox="1"/>
          <p:nvPr/>
        </p:nvSpPr>
        <p:spPr>
          <a:xfrm>
            <a:off x="7614613" y="2748662"/>
            <a:ext cx="200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Private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Score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61" name="Chart 17">
            <a:extLst>
              <a:ext uri="{FF2B5EF4-FFF2-40B4-BE49-F238E27FC236}">
                <a16:creationId xmlns:a16="http://schemas.microsoft.com/office/drawing/2014/main" id="{57A5B0AC-27BC-4A86-994A-7F67A25DD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9618905"/>
              </p:ext>
            </p:extLst>
          </p:nvPr>
        </p:nvGraphicFramePr>
        <p:xfrm>
          <a:off x="1128773" y="4741036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2" name="Chart 18">
            <a:extLst>
              <a:ext uri="{FF2B5EF4-FFF2-40B4-BE49-F238E27FC236}">
                <a16:creationId xmlns:a16="http://schemas.microsoft.com/office/drawing/2014/main" id="{CB05566D-A8A8-49B1-BD43-795135B4E6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1709037"/>
              </p:ext>
            </p:extLst>
          </p:nvPr>
        </p:nvGraphicFramePr>
        <p:xfrm>
          <a:off x="6611949" y="4741036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539E7B-590E-A641-B184-9684FFF4671C}"/>
              </a:ext>
            </a:extLst>
          </p:cNvPr>
          <p:cNvSpPr/>
          <p:nvPr/>
        </p:nvSpPr>
        <p:spPr>
          <a:xfrm>
            <a:off x="9861191" y="6470205"/>
            <a:ext cx="2324785" cy="3376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F8815D2-F864-BD4E-991D-CA0804EFA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017" y="3405570"/>
            <a:ext cx="2593537" cy="360565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5AC960-8881-9549-B8A8-9619FF42C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730" y="3387088"/>
            <a:ext cx="2608700" cy="39752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EB86BC8-6A15-A547-A13B-C905520A8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24" y="3238019"/>
            <a:ext cx="5000662" cy="336137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9EE22F-315B-B44B-9C8E-0B1CAC4CE405}"/>
              </a:ext>
            </a:extLst>
          </p:cNvPr>
          <p:cNvSpPr/>
          <p:nvPr/>
        </p:nvSpPr>
        <p:spPr>
          <a:xfrm>
            <a:off x="4366260" y="3234069"/>
            <a:ext cx="1417320" cy="1857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538AE59C-EE8E-6E4F-AD6A-6CC56129BF0B}"/>
              </a:ext>
            </a:extLst>
          </p:cNvPr>
          <p:cNvSpPr/>
          <p:nvPr/>
        </p:nvSpPr>
        <p:spPr>
          <a:xfrm rot="16200000">
            <a:off x="9866309" y="5825380"/>
            <a:ext cx="247016" cy="19546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24B520A-9B78-B446-8D11-EA8340DC8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938" y="1036020"/>
            <a:ext cx="1748173" cy="160458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D9D8C19-1B99-8640-BDE7-B147E36ED82B}"/>
              </a:ext>
            </a:extLst>
          </p:cNvPr>
          <p:cNvSpPr/>
          <p:nvPr/>
        </p:nvSpPr>
        <p:spPr>
          <a:xfrm>
            <a:off x="9867215" y="6480618"/>
            <a:ext cx="2324785" cy="3376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89A22C5-6DAE-1D46-9FF4-822720E3F0E2}"/>
              </a:ext>
            </a:extLst>
          </p:cNvPr>
          <p:cNvGrpSpPr/>
          <p:nvPr/>
        </p:nvGrpSpPr>
        <p:grpSpPr>
          <a:xfrm>
            <a:off x="4024369" y="233351"/>
            <a:ext cx="3903035" cy="2579156"/>
            <a:chOff x="9994145" y="270833"/>
            <a:chExt cx="4398544" cy="29498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64C066-BF93-D741-A19D-385602D2D71B}"/>
                </a:ext>
              </a:extLst>
            </p:cNvPr>
            <p:cNvSpPr txBox="1"/>
            <p:nvPr/>
          </p:nvSpPr>
          <p:spPr>
            <a:xfrm>
              <a:off x="9994145" y="270833"/>
              <a:ext cx="2993751" cy="403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80000"/>
                </a:lnSpc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모델 성능 평가 지표 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 For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Regression ]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D5AC94C-E60E-F849-A146-FB18C6FE3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2992" y="775701"/>
              <a:ext cx="4319697" cy="244494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82C060-B533-2548-8FF4-9980CDFFBA02}"/>
                </a:ext>
              </a:extLst>
            </p:cNvPr>
            <p:cNvSpPr/>
            <p:nvPr/>
          </p:nvSpPr>
          <p:spPr>
            <a:xfrm>
              <a:off x="12184307" y="3024043"/>
              <a:ext cx="2124000" cy="162000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" name="삼각형 6">
            <a:extLst>
              <a:ext uri="{FF2B5EF4-FFF2-40B4-BE49-F238E27FC236}">
                <a16:creationId xmlns:a16="http://schemas.microsoft.com/office/drawing/2014/main" id="{0FBF8583-C496-6545-A444-E82E6A6A227E}"/>
              </a:ext>
            </a:extLst>
          </p:cNvPr>
          <p:cNvSpPr/>
          <p:nvPr/>
        </p:nvSpPr>
        <p:spPr>
          <a:xfrm rot="10800000">
            <a:off x="7441192" y="720921"/>
            <a:ext cx="73944" cy="63283"/>
          </a:xfrm>
          <a:prstGeom prst="triangl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4A40C0E-FCA3-0844-A759-4C5873BE8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491" y="783287"/>
            <a:ext cx="754037" cy="9274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9F2C7A-CB2C-9E45-A7AC-D50DF3F66A79}"/>
              </a:ext>
            </a:extLst>
          </p:cNvPr>
          <p:cNvSpPr txBox="1"/>
          <p:nvPr/>
        </p:nvSpPr>
        <p:spPr>
          <a:xfrm>
            <a:off x="363006" y="342178"/>
            <a:ext cx="3562951" cy="22461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kumimoji="1" lang="en-US" altLang="ko-KR" sz="1200" dirty="0">
                <a:latin typeface="Arial Nova" panose="020B0504020202020204" pitchFamily="34" charset="0"/>
              </a:rPr>
              <a:t>1.  More Data 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</a:rPr>
              <a:t>데이터 수집량</a:t>
            </a:r>
            <a:endParaRPr kumimoji="1"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 Nova" panose="020B0504020202020204" pitchFamily="34" charset="0"/>
            </a:endParaRPr>
          </a:p>
          <a:p>
            <a:pPr>
              <a:lnSpc>
                <a:spcPct val="170000"/>
              </a:lnSpc>
            </a:pPr>
            <a:r>
              <a:rPr kumimoji="1" lang="en-US" altLang="ko-KR" sz="1200" dirty="0">
                <a:latin typeface="Arial Nova" panose="020B0504020202020204" pitchFamily="34" charset="0"/>
              </a:rPr>
              <a:t>2.</a:t>
            </a:r>
            <a:r>
              <a:rPr kumimoji="1" lang="ko-KR" altLang="en-US" sz="1200" dirty="0">
                <a:latin typeface="Arial Nova" panose="020B0504020202020204" pitchFamily="34" charset="0"/>
              </a:rPr>
              <a:t>  </a:t>
            </a:r>
            <a:r>
              <a:rPr kumimoji="1" lang="en-US" altLang="ko-KR" sz="1200" dirty="0" err="1">
                <a:latin typeface="Arial Nova" panose="020B0504020202020204" pitchFamily="34" charset="0"/>
              </a:rPr>
              <a:t>PreProcessing</a:t>
            </a:r>
            <a:r>
              <a:rPr kumimoji="1" lang="ko-KR" altLang="en-US" sz="1200" dirty="0">
                <a:latin typeface="Arial Nova" panose="020B0504020202020204" pitchFamily="34" charset="0"/>
              </a:rPr>
              <a:t> 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</a:rPr>
              <a:t>전처리</a:t>
            </a:r>
            <a:endParaRPr kumimoji="1"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 Nova" panose="020B05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3.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Feature Selection / Extraction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</a:rPr>
              <a:t>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</a:rPr>
              <a:t>(PCA)</a:t>
            </a:r>
            <a:endParaRPr kumimoji="1"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 Nova" panose="020B05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ko-KR" sz="1200" dirty="0">
                <a:latin typeface="Arial Nova" panose="020B0504020202020204" pitchFamily="34" charset="0"/>
              </a:rPr>
              <a:t>4.  Multiple algorithms</a:t>
            </a:r>
            <a:r>
              <a:rPr lang="ko-KR" altLang="en-US" sz="1200" dirty="0">
                <a:latin typeface="Arial Nova" panose="020B0504020202020204" pitchFamily="34" charset="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</a:rPr>
              <a:t>다양한 알고리즘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Arial Nova" panose="020B05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ko-KR" sz="1200" dirty="0">
                <a:latin typeface="Arial Nova" panose="020B0504020202020204" pitchFamily="34" charset="0"/>
              </a:rPr>
              <a:t>5.</a:t>
            </a:r>
            <a:r>
              <a:rPr lang="ko-KR" altLang="en-US" sz="1200" dirty="0">
                <a:latin typeface="Arial Nova" panose="020B0504020202020204" pitchFamily="34" charset="0"/>
              </a:rPr>
              <a:t>  </a:t>
            </a:r>
            <a:r>
              <a:rPr lang="en-US" altLang="ko-KR" sz="1200" dirty="0">
                <a:latin typeface="Arial Nova" panose="020B0504020202020204" pitchFamily="34" charset="0"/>
              </a:rPr>
              <a:t>Algorithm Tuning</a:t>
            </a:r>
            <a:r>
              <a:rPr lang="ko-KR" altLang="en-US" sz="1200" dirty="0">
                <a:latin typeface="Arial Nova" panose="020B0504020202020204" pitchFamily="34" charset="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</a:rPr>
              <a:t>튜닝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</a:rPr>
              <a:t>(Grid Search)</a:t>
            </a:r>
          </a:p>
          <a:p>
            <a:pPr>
              <a:lnSpc>
                <a:spcPct val="170000"/>
              </a:lnSpc>
            </a:pPr>
            <a:r>
              <a:rPr lang="en-US" altLang="ko-KR" sz="1200" dirty="0">
                <a:latin typeface="Arial Nova" panose="020B0504020202020204" pitchFamily="34" charset="0"/>
              </a:rPr>
              <a:t>6.  Cross Validation</a:t>
            </a:r>
            <a:r>
              <a:rPr kumimoji="1" lang="ko-KR" altLang="en-US" sz="1200" dirty="0">
                <a:latin typeface="Arial Nova" panose="020B0504020202020204" pitchFamily="34" charset="0"/>
              </a:rPr>
              <a:t> 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</a:rPr>
              <a:t>교차 검증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</a:rPr>
              <a:t>(K-fold)</a:t>
            </a:r>
            <a:endParaRPr kumimoji="1"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 Nova" panose="020B05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ko-KR" sz="1200" dirty="0">
                <a:latin typeface="Arial Nova" panose="020B0504020202020204" pitchFamily="34" charset="0"/>
              </a:rPr>
              <a:t>7.  Ensemble methods</a:t>
            </a:r>
            <a:r>
              <a:rPr lang="ko-KR" altLang="en-US" sz="1200" dirty="0">
                <a:latin typeface="Arial Nova" panose="020B0504020202020204" pitchFamily="34" charset="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</a:rPr>
              <a:t>앙상블 기법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</a:rPr>
              <a:t>(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</a:rPr>
              <a:t>하이퍼파라미터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9C0B4F4-04AA-584B-8F05-2ABD3FB31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5229" y="674780"/>
            <a:ext cx="3600000" cy="45692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60398E-DE3F-1443-A11F-78B3E5DD07F0}"/>
              </a:ext>
            </a:extLst>
          </p:cNvPr>
          <p:cNvSpPr txBox="1"/>
          <p:nvPr/>
        </p:nvSpPr>
        <p:spPr>
          <a:xfrm>
            <a:off x="294024" y="2812507"/>
            <a:ext cx="982961" cy="352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Search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4F1C94-632C-AB43-8612-0C4FF8400EA0}"/>
              </a:ext>
            </a:extLst>
          </p:cNvPr>
          <p:cNvSpPr txBox="1"/>
          <p:nvPr/>
        </p:nvSpPr>
        <p:spPr>
          <a:xfrm>
            <a:off x="8195229" y="283676"/>
            <a:ext cx="2286203" cy="352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Validation (using K-fold)</a:t>
            </a: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61F300E2-3A41-D34C-8B96-FD2E4BDB45E6}"/>
              </a:ext>
            </a:extLst>
          </p:cNvPr>
          <p:cNvSpPr/>
          <p:nvPr/>
        </p:nvSpPr>
        <p:spPr>
          <a:xfrm>
            <a:off x="8195228" y="671226"/>
            <a:ext cx="3600000" cy="4612742"/>
          </a:xfrm>
          <a:prstGeom prst="frame">
            <a:avLst>
              <a:gd name="adj1" fmla="val 12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A228AEE-D32F-F447-99D0-A99DB06589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1727" y="5725080"/>
            <a:ext cx="4053205" cy="9775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F83F8A-75AC-8C41-9409-9C102BFCDB02}"/>
              </a:ext>
            </a:extLst>
          </p:cNvPr>
          <p:cNvSpPr txBox="1"/>
          <p:nvPr/>
        </p:nvSpPr>
        <p:spPr>
          <a:xfrm>
            <a:off x="7244322" y="5294343"/>
            <a:ext cx="1172116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기법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F186BE9-5C63-3046-989A-7B8DEDA45859}"/>
              </a:ext>
            </a:extLst>
          </p:cNvPr>
          <p:cNvGrpSpPr/>
          <p:nvPr/>
        </p:nvGrpSpPr>
        <p:grpSpPr>
          <a:xfrm>
            <a:off x="8195227" y="671226"/>
            <a:ext cx="3589180" cy="4647310"/>
            <a:chOff x="8195227" y="671226"/>
            <a:chExt cx="3589180" cy="464731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81818BE-CE2C-1D4E-860E-B6180024049F}"/>
                </a:ext>
              </a:extLst>
            </p:cNvPr>
            <p:cNvSpPr/>
            <p:nvPr/>
          </p:nvSpPr>
          <p:spPr>
            <a:xfrm>
              <a:off x="8195227" y="671226"/>
              <a:ext cx="3589180" cy="464731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9585BF7-E1C2-7442-8224-F942544E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18676" y="682627"/>
              <a:ext cx="3245954" cy="461274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DCF60F7-B5E4-9144-8538-C28F38C2B763}"/>
              </a:ext>
            </a:extLst>
          </p:cNvPr>
          <p:cNvGrpSpPr/>
          <p:nvPr/>
        </p:nvGrpSpPr>
        <p:grpSpPr>
          <a:xfrm>
            <a:off x="4529034" y="3070426"/>
            <a:ext cx="3386584" cy="1831924"/>
            <a:chOff x="4024369" y="3129532"/>
            <a:chExt cx="3386584" cy="183192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EE8BC23-A316-5443-9FA3-0E17B78D0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24369" y="3129532"/>
              <a:ext cx="3386584" cy="183192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96E39AC-B552-3443-95CF-EDC9DE723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77671" y="3642465"/>
              <a:ext cx="1323973" cy="199845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AC77CEC-EF39-984A-BDB4-9E5335A1DC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4715" y="3092359"/>
            <a:ext cx="1087813" cy="44769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E2E8D-B60C-DF44-AB7A-00A09A659835}"/>
              </a:ext>
            </a:extLst>
          </p:cNvPr>
          <p:cNvSpPr txBox="1"/>
          <p:nvPr/>
        </p:nvSpPr>
        <p:spPr>
          <a:xfrm>
            <a:off x="5340993" y="4878735"/>
            <a:ext cx="1295547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변수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선택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0BAFF9-14F6-0145-8930-DBD394CBEB5F}"/>
              </a:ext>
            </a:extLst>
          </p:cNvPr>
          <p:cNvSpPr txBox="1"/>
          <p:nvPr/>
        </p:nvSpPr>
        <p:spPr>
          <a:xfrm>
            <a:off x="5806318" y="564942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dirty="0"/>
              <a:t>😂</a:t>
            </a:r>
          </a:p>
        </p:txBody>
      </p:sp>
    </p:spTree>
    <p:extLst>
      <p:ext uri="{BB962C8B-B14F-4D97-AF65-F5344CB8AC3E}">
        <p14:creationId xmlns:p14="http://schemas.microsoft.com/office/powerpoint/2010/main" val="277931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0.00026 -0.06042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47CC7B2-966E-F441-A0C5-9A378F97788A}"/>
              </a:ext>
            </a:extLst>
          </p:cNvPr>
          <p:cNvSpPr/>
          <p:nvPr/>
        </p:nvSpPr>
        <p:spPr>
          <a:xfrm>
            <a:off x="9867215" y="6480618"/>
            <a:ext cx="2324785" cy="3376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2866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1"/>
            <a:ext cx="12192000" cy="1333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41672"/>
            <a:ext cx="4668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Preprocessing / Modeling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1090082" y="846801"/>
            <a:ext cx="2082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예측 정확도 변화 추이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(NMAE)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19A6FA6-A29A-4B67-B9D7-EEBC9F1DA427}"/>
              </a:ext>
            </a:extLst>
          </p:cNvPr>
          <p:cNvSpPr/>
          <p:nvPr/>
        </p:nvSpPr>
        <p:spPr>
          <a:xfrm>
            <a:off x="5214000" y="2106028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2F5E506-BC28-47CB-AFEB-EBEACDBC5183}"/>
              </a:ext>
            </a:extLst>
          </p:cNvPr>
          <p:cNvSpPr/>
          <p:nvPr/>
        </p:nvSpPr>
        <p:spPr>
          <a:xfrm>
            <a:off x="5394704" y="2106028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357A574-7768-4394-BB6D-9DC4333E4230}"/>
              </a:ext>
            </a:extLst>
          </p:cNvPr>
          <p:cNvSpPr/>
          <p:nvPr/>
        </p:nvSpPr>
        <p:spPr>
          <a:xfrm>
            <a:off x="5575408" y="2106028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6A49D2-806B-4E37-8663-01A38E541B43}"/>
              </a:ext>
            </a:extLst>
          </p:cNvPr>
          <p:cNvSpPr/>
          <p:nvPr/>
        </p:nvSpPr>
        <p:spPr>
          <a:xfrm>
            <a:off x="5756112" y="2106028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4C805B2-9286-4AAC-9242-A3B58E27809D}"/>
              </a:ext>
            </a:extLst>
          </p:cNvPr>
          <p:cNvSpPr/>
          <p:nvPr/>
        </p:nvSpPr>
        <p:spPr>
          <a:xfrm>
            <a:off x="5936815" y="2106028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4FB1AA-F7EA-4BED-A2CA-4F7AB255703A}"/>
              </a:ext>
            </a:extLst>
          </p:cNvPr>
          <p:cNvSpPr/>
          <p:nvPr/>
        </p:nvSpPr>
        <p:spPr>
          <a:xfrm>
            <a:off x="6117519" y="2106028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5246ECF-9532-4C60-B913-4E83433A558A}"/>
              </a:ext>
            </a:extLst>
          </p:cNvPr>
          <p:cNvSpPr/>
          <p:nvPr/>
        </p:nvSpPr>
        <p:spPr>
          <a:xfrm>
            <a:off x="6298223" y="2106028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A733CC-3187-4A06-9D2E-5F5E9DDFA334}"/>
              </a:ext>
            </a:extLst>
          </p:cNvPr>
          <p:cNvSpPr/>
          <p:nvPr/>
        </p:nvSpPr>
        <p:spPr>
          <a:xfrm>
            <a:off x="6478927" y="2106028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C222DA3-D14A-45BC-9646-9333FD6F1AEB}"/>
              </a:ext>
            </a:extLst>
          </p:cNvPr>
          <p:cNvSpPr/>
          <p:nvPr/>
        </p:nvSpPr>
        <p:spPr>
          <a:xfrm>
            <a:off x="6659631" y="2106028"/>
            <a:ext cx="137665" cy="1332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ED0F4A2-962F-423E-AF4B-9D7ECC647CB0}"/>
              </a:ext>
            </a:extLst>
          </p:cNvPr>
          <p:cNvSpPr/>
          <p:nvPr/>
        </p:nvSpPr>
        <p:spPr>
          <a:xfrm>
            <a:off x="6840335" y="2106028"/>
            <a:ext cx="137665" cy="1332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8CC67D7-6BF0-4B1B-9CF7-EBA4837208CA}"/>
              </a:ext>
            </a:extLst>
          </p:cNvPr>
          <p:cNvSpPr/>
          <p:nvPr/>
        </p:nvSpPr>
        <p:spPr>
          <a:xfrm>
            <a:off x="5214000" y="2287220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2E01028-0434-4DAC-957B-3DEBA28CB727}"/>
              </a:ext>
            </a:extLst>
          </p:cNvPr>
          <p:cNvSpPr/>
          <p:nvPr/>
        </p:nvSpPr>
        <p:spPr>
          <a:xfrm>
            <a:off x="5394704" y="2287220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6C5F4C7-5FD1-42C8-8F22-9B59D1593704}"/>
              </a:ext>
            </a:extLst>
          </p:cNvPr>
          <p:cNvSpPr/>
          <p:nvPr/>
        </p:nvSpPr>
        <p:spPr>
          <a:xfrm>
            <a:off x="5575408" y="2287220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15E6C8-7B01-40E2-B1BB-5844627A3670}"/>
              </a:ext>
            </a:extLst>
          </p:cNvPr>
          <p:cNvSpPr/>
          <p:nvPr/>
        </p:nvSpPr>
        <p:spPr>
          <a:xfrm>
            <a:off x="5756112" y="2287220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18EF9AE-0D09-405F-8FC2-377B20575AD9}"/>
              </a:ext>
            </a:extLst>
          </p:cNvPr>
          <p:cNvSpPr/>
          <p:nvPr/>
        </p:nvSpPr>
        <p:spPr>
          <a:xfrm>
            <a:off x="5936815" y="2287220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94EA0DB-4494-424A-B43E-D78EC690B0F3}"/>
              </a:ext>
            </a:extLst>
          </p:cNvPr>
          <p:cNvSpPr/>
          <p:nvPr/>
        </p:nvSpPr>
        <p:spPr>
          <a:xfrm>
            <a:off x="6117519" y="2287220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0B2E6CF-AC63-4C75-9D7B-47B7F6C4A743}"/>
              </a:ext>
            </a:extLst>
          </p:cNvPr>
          <p:cNvSpPr/>
          <p:nvPr/>
        </p:nvSpPr>
        <p:spPr>
          <a:xfrm>
            <a:off x="6298223" y="2287220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8446524-C7F1-4BDE-B7CA-356F2A01F84F}"/>
              </a:ext>
            </a:extLst>
          </p:cNvPr>
          <p:cNvSpPr/>
          <p:nvPr/>
        </p:nvSpPr>
        <p:spPr>
          <a:xfrm>
            <a:off x="6478927" y="2287220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9008826-146E-4A17-9E1F-64937B63A4E2}"/>
              </a:ext>
            </a:extLst>
          </p:cNvPr>
          <p:cNvSpPr/>
          <p:nvPr/>
        </p:nvSpPr>
        <p:spPr>
          <a:xfrm>
            <a:off x="6659631" y="2287220"/>
            <a:ext cx="137665" cy="1332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BFCFD14-3747-49B7-B1F3-22403BEB8AB9}"/>
              </a:ext>
            </a:extLst>
          </p:cNvPr>
          <p:cNvSpPr/>
          <p:nvPr/>
        </p:nvSpPr>
        <p:spPr>
          <a:xfrm>
            <a:off x="6840335" y="2287220"/>
            <a:ext cx="137665" cy="1332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B423512-284C-47A2-B8C4-867350A8CAB6}"/>
              </a:ext>
            </a:extLst>
          </p:cNvPr>
          <p:cNvSpPr/>
          <p:nvPr/>
        </p:nvSpPr>
        <p:spPr>
          <a:xfrm>
            <a:off x="5214000" y="2468412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D22A181-89DC-44BA-9D66-31BB68C20257}"/>
              </a:ext>
            </a:extLst>
          </p:cNvPr>
          <p:cNvSpPr/>
          <p:nvPr/>
        </p:nvSpPr>
        <p:spPr>
          <a:xfrm>
            <a:off x="5394704" y="2468412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5E696A7-2275-49EB-B04D-B75D81440760}"/>
              </a:ext>
            </a:extLst>
          </p:cNvPr>
          <p:cNvSpPr/>
          <p:nvPr/>
        </p:nvSpPr>
        <p:spPr>
          <a:xfrm>
            <a:off x="5575408" y="2468412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BC035A-F456-451B-8AF0-97951F00F687}"/>
              </a:ext>
            </a:extLst>
          </p:cNvPr>
          <p:cNvSpPr/>
          <p:nvPr/>
        </p:nvSpPr>
        <p:spPr>
          <a:xfrm>
            <a:off x="5756112" y="2468412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06ACE57-5B8A-4922-AED0-89D945FAE29A}"/>
              </a:ext>
            </a:extLst>
          </p:cNvPr>
          <p:cNvSpPr/>
          <p:nvPr/>
        </p:nvSpPr>
        <p:spPr>
          <a:xfrm>
            <a:off x="5936815" y="2468412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7494637-A10B-40D8-8A61-2943D1ECEE88}"/>
              </a:ext>
            </a:extLst>
          </p:cNvPr>
          <p:cNvSpPr/>
          <p:nvPr/>
        </p:nvSpPr>
        <p:spPr>
          <a:xfrm>
            <a:off x="6117519" y="2468412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1FB5FFF-6895-49B2-873A-F5748F54AE28}"/>
              </a:ext>
            </a:extLst>
          </p:cNvPr>
          <p:cNvSpPr/>
          <p:nvPr/>
        </p:nvSpPr>
        <p:spPr>
          <a:xfrm>
            <a:off x="6298223" y="2468412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491AB44-F9AA-4DBE-8571-838741FDE85A}"/>
              </a:ext>
            </a:extLst>
          </p:cNvPr>
          <p:cNvSpPr/>
          <p:nvPr/>
        </p:nvSpPr>
        <p:spPr>
          <a:xfrm>
            <a:off x="6478927" y="2468412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E042C3E-95B0-4E6C-9644-9F1911D37243}"/>
              </a:ext>
            </a:extLst>
          </p:cNvPr>
          <p:cNvSpPr/>
          <p:nvPr/>
        </p:nvSpPr>
        <p:spPr>
          <a:xfrm>
            <a:off x="6659631" y="2468412"/>
            <a:ext cx="137665" cy="1332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3246F2-1E66-4ED2-88D8-3CDA80EA1710}"/>
              </a:ext>
            </a:extLst>
          </p:cNvPr>
          <p:cNvSpPr/>
          <p:nvPr/>
        </p:nvSpPr>
        <p:spPr>
          <a:xfrm>
            <a:off x="6840335" y="2468412"/>
            <a:ext cx="137665" cy="1332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9609AB9-881E-4479-87D5-5952101EB049}"/>
              </a:ext>
            </a:extLst>
          </p:cNvPr>
          <p:cNvSpPr/>
          <p:nvPr/>
        </p:nvSpPr>
        <p:spPr>
          <a:xfrm>
            <a:off x="5214000" y="2649604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7DC5682-0450-47F5-8EA3-19E88EB5545C}"/>
              </a:ext>
            </a:extLst>
          </p:cNvPr>
          <p:cNvSpPr/>
          <p:nvPr/>
        </p:nvSpPr>
        <p:spPr>
          <a:xfrm>
            <a:off x="5394704" y="2649604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55BEC2F-45B7-4153-A943-E49D515B44EE}"/>
              </a:ext>
            </a:extLst>
          </p:cNvPr>
          <p:cNvSpPr/>
          <p:nvPr/>
        </p:nvSpPr>
        <p:spPr>
          <a:xfrm>
            <a:off x="5575408" y="2649604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C3CA75-EEF4-408D-BDF2-89984D0190A2}"/>
              </a:ext>
            </a:extLst>
          </p:cNvPr>
          <p:cNvSpPr/>
          <p:nvPr/>
        </p:nvSpPr>
        <p:spPr>
          <a:xfrm>
            <a:off x="5756112" y="2649604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1A0D722-E51D-4E14-8C44-BD5A03C707E0}"/>
              </a:ext>
            </a:extLst>
          </p:cNvPr>
          <p:cNvSpPr/>
          <p:nvPr/>
        </p:nvSpPr>
        <p:spPr>
          <a:xfrm>
            <a:off x="5936815" y="2649604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0069A5E-5090-4F5B-9594-454A998A1191}"/>
              </a:ext>
            </a:extLst>
          </p:cNvPr>
          <p:cNvSpPr/>
          <p:nvPr/>
        </p:nvSpPr>
        <p:spPr>
          <a:xfrm>
            <a:off x="6117519" y="2649604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AFAD880-6B23-4936-9F6F-5C16ED7CF5E2}"/>
              </a:ext>
            </a:extLst>
          </p:cNvPr>
          <p:cNvSpPr/>
          <p:nvPr/>
        </p:nvSpPr>
        <p:spPr>
          <a:xfrm>
            <a:off x="6298223" y="2649604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10F360-7F64-46B2-A530-2E6A86216ED3}"/>
              </a:ext>
            </a:extLst>
          </p:cNvPr>
          <p:cNvSpPr/>
          <p:nvPr/>
        </p:nvSpPr>
        <p:spPr>
          <a:xfrm>
            <a:off x="6478927" y="2649604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0B3F54B-12E8-4016-976E-06C877DF8F31}"/>
              </a:ext>
            </a:extLst>
          </p:cNvPr>
          <p:cNvSpPr/>
          <p:nvPr/>
        </p:nvSpPr>
        <p:spPr>
          <a:xfrm>
            <a:off x="6659631" y="2649604"/>
            <a:ext cx="137665" cy="1332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7F9E8D9-E59C-44F7-B82B-81425F892A44}"/>
              </a:ext>
            </a:extLst>
          </p:cNvPr>
          <p:cNvSpPr/>
          <p:nvPr/>
        </p:nvSpPr>
        <p:spPr>
          <a:xfrm>
            <a:off x="6840335" y="2649604"/>
            <a:ext cx="137665" cy="1332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F8D2F2A-FFF9-4CEB-AB23-34DA8B49EB5F}"/>
              </a:ext>
            </a:extLst>
          </p:cNvPr>
          <p:cNvSpPr/>
          <p:nvPr/>
        </p:nvSpPr>
        <p:spPr>
          <a:xfrm>
            <a:off x="5214000" y="2830796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B7C98EC-86D5-47E8-94CF-1762AB74D57A}"/>
              </a:ext>
            </a:extLst>
          </p:cNvPr>
          <p:cNvSpPr/>
          <p:nvPr/>
        </p:nvSpPr>
        <p:spPr>
          <a:xfrm>
            <a:off x="5394704" y="2830796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67F8EB8-BA1D-4814-9285-A7E5AED9F1A0}"/>
              </a:ext>
            </a:extLst>
          </p:cNvPr>
          <p:cNvSpPr/>
          <p:nvPr/>
        </p:nvSpPr>
        <p:spPr>
          <a:xfrm>
            <a:off x="5575408" y="2830796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A3DD8E1-E7F5-499C-A1C8-A7AF36EE7C8B}"/>
              </a:ext>
            </a:extLst>
          </p:cNvPr>
          <p:cNvSpPr/>
          <p:nvPr/>
        </p:nvSpPr>
        <p:spPr>
          <a:xfrm>
            <a:off x="5756112" y="2830796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3E36400-E795-4E8D-8D36-9FCD51EE4A40}"/>
              </a:ext>
            </a:extLst>
          </p:cNvPr>
          <p:cNvSpPr/>
          <p:nvPr/>
        </p:nvSpPr>
        <p:spPr>
          <a:xfrm>
            <a:off x="5936815" y="2830796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5E1841B-CA3C-4428-82CD-9F78AB2F3EE1}"/>
              </a:ext>
            </a:extLst>
          </p:cNvPr>
          <p:cNvSpPr/>
          <p:nvPr/>
        </p:nvSpPr>
        <p:spPr>
          <a:xfrm>
            <a:off x="6117519" y="2830796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4E64F81-5AB2-4E07-B85A-443A581F075E}"/>
              </a:ext>
            </a:extLst>
          </p:cNvPr>
          <p:cNvSpPr/>
          <p:nvPr/>
        </p:nvSpPr>
        <p:spPr>
          <a:xfrm>
            <a:off x="6298223" y="2830796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FD81E03-A58F-4E3F-BA2C-5F9ACA28B310}"/>
              </a:ext>
            </a:extLst>
          </p:cNvPr>
          <p:cNvSpPr/>
          <p:nvPr/>
        </p:nvSpPr>
        <p:spPr>
          <a:xfrm>
            <a:off x="6478927" y="2830796"/>
            <a:ext cx="137665" cy="133271"/>
          </a:xfrm>
          <a:prstGeom prst="ellipse">
            <a:avLst/>
          </a:prstGeom>
          <a:solidFill>
            <a:srgbClr val="418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F63BD41-FF9C-484A-A78E-EA3C49AAED33}"/>
              </a:ext>
            </a:extLst>
          </p:cNvPr>
          <p:cNvSpPr/>
          <p:nvPr/>
        </p:nvSpPr>
        <p:spPr>
          <a:xfrm>
            <a:off x="6659631" y="2830796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3F020DB-9409-4CB4-8E83-6FFDB2D039AD}"/>
              </a:ext>
            </a:extLst>
          </p:cNvPr>
          <p:cNvSpPr/>
          <p:nvPr/>
        </p:nvSpPr>
        <p:spPr>
          <a:xfrm>
            <a:off x="6840335" y="2830796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D8273C-67FE-44F5-BEC5-02D2E321352A}"/>
              </a:ext>
            </a:extLst>
          </p:cNvPr>
          <p:cNvSpPr/>
          <p:nvPr/>
        </p:nvSpPr>
        <p:spPr>
          <a:xfrm>
            <a:off x="5214000" y="3011988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C8EB836-CF5E-4BBA-9D89-41541D77FD15}"/>
              </a:ext>
            </a:extLst>
          </p:cNvPr>
          <p:cNvSpPr/>
          <p:nvPr/>
        </p:nvSpPr>
        <p:spPr>
          <a:xfrm>
            <a:off x="5394704" y="3011988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7402DF8-36EA-4107-9A0D-0FE08506BA1A}"/>
              </a:ext>
            </a:extLst>
          </p:cNvPr>
          <p:cNvSpPr/>
          <p:nvPr/>
        </p:nvSpPr>
        <p:spPr>
          <a:xfrm>
            <a:off x="5575408" y="3011988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07869BF-22AB-467C-9A48-A96B72A500C9}"/>
              </a:ext>
            </a:extLst>
          </p:cNvPr>
          <p:cNvSpPr/>
          <p:nvPr/>
        </p:nvSpPr>
        <p:spPr>
          <a:xfrm>
            <a:off x="5756112" y="3011988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BFD3818-DFF8-433E-89F6-3433612FD9CE}"/>
              </a:ext>
            </a:extLst>
          </p:cNvPr>
          <p:cNvSpPr/>
          <p:nvPr/>
        </p:nvSpPr>
        <p:spPr>
          <a:xfrm>
            <a:off x="5936815" y="3011988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F414A00-58A9-402C-BA70-413E37BE5CC1}"/>
              </a:ext>
            </a:extLst>
          </p:cNvPr>
          <p:cNvSpPr/>
          <p:nvPr/>
        </p:nvSpPr>
        <p:spPr>
          <a:xfrm>
            <a:off x="6117519" y="3011988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269B8B8-217C-40E9-AD6B-8A8A6649B900}"/>
              </a:ext>
            </a:extLst>
          </p:cNvPr>
          <p:cNvSpPr/>
          <p:nvPr/>
        </p:nvSpPr>
        <p:spPr>
          <a:xfrm>
            <a:off x="6298223" y="3011988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06645FA-A18E-4597-992F-F542B4E64D01}"/>
              </a:ext>
            </a:extLst>
          </p:cNvPr>
          <p:cNvSpPr/>
          <p:nvPr/>
        </p:nvSpPr>
        <p:spPr>
          <a:xfrm>
            <a:off x="6478927" y="3011988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97E9BA0-DB1D-4139-BFEC-10788D4A5A5F}"/>
              </a:ext>
            </a:extLst>
          </p:cNvPr>
          <p:cNvSpPr/>
          <p:nvPr/>
        </p:nvSpPr>
        <p:spPr>
          <a:xfrm>
            <a:off x="6659631" y="3011988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DFEF57E-5EBA-4A47-A0C0-03C521195E62}"/>
              </a:ext>
            </a:extLst>
          </p:cNvPr>
          <p:cNvSpPr/>
          <p:nvPr/>
        </p:nvSpPr>
        <p:spPr>
          <a:xfrm>
            <a:off x="6840335" y="3011988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FA6D004-5CCB-485F-BEA7-79217338C244}"/>
              </a:ext>
            </a:extLst>
          </p:cNvPr>
          <p:cNvSpPr/>
          <p:nvPr/>
        </p:nvSpPr>
        <p:spPr>
          <a:xfrm>
            <a:off x="5214000" y="3193181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18D9AA3-22DC-4203-A797-766781723149}"/>
              </a:ext>
            </a:extLst>
          </p:cNvPr>
          <p:cNvSpPr/>
          <p:nvPr/>
        </p:nvSpPr>
        <p:spPr>
          <a:xfrm>
            <a:off x="5394704" y="3193181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2E715C2-E45F-4BB8-AE71-3BFC716F27FD}"/>
              </a:ext>
            </a:extLst>
          </p:cNvPr>
          <p:cNvSpPr/>
          <p:nvPr/>
        </p:nvSpPr>
        <p:spPr>
          <a:xfrm>
            <a:off x="5575408" y="3193181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4BCCEAB-1E39-4EA9-BAEA-90088DEDF677}"/>
              </a:ext>
            </a:extLst>
          </p:cNvPr>
          <p:cNvSpPr/>
          <p:nvPr/>
        </p:nvSpPr>
        <p:spPr>
          <a:xfrm>
            <a:off x="5756112" y="3193181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FFEE3B8-7C8B-4F72-9BFC-7B9315868635}"/>
              </a:ext>
            </a:extLst>
          </p:cNvPr>
          <p:cNvSpPr/>
          <p:nvPr/>
        </p:nvSpPr>
        <p:spPr>
          <a:xfrm>
            <a:off x="5936815" y="3193181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6A46BBF-607A-4910-BC95-EC79F7CDAC48}"/>
              </a:ext>
            </a:extLst>
          </p:cNvPr>
          <p:cNvSpPr/>
          <p:nvPr/>
        </p:nvSpPr>
        <p:spPr>
          <a:xfrm>
            <a:off x="6117519" y="3193181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A6E44F-4B7B-478B-A668-C5D60F4E52EA}"/>
              </a:ext>
            </a:extLst>
          </p:cNvPr>
          <p:cNvSpPr/>
          <p:nvPr/>
        </p:nvSpPr>
        <p:spPr>
          <a:xfrm>
            <a:off x="6298223" y="3193181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BC2B50A-753B-473B-A5B6-102BC073E588}"/>
              </a:ext>
            </a:extLst>
          </p:cNvPr>
          <p:cNvSpPr/>
          <p:nvPr/>
        </p:nvSpPr>
        <p:spPr>
          <a:xfrm>
            <a:off x="6478927" y="3193181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981D592-4D9E-4A7D-A2AE-507ADC033A18}"/>
              </a:ext>
            </a:extLst>
          </p:cNvPr>
          <p:cNvSpPr/>
          <p:nvPr/>
        </p:nvSpPr>
        <p:spPr>
          <a:xfrm>
            <a:off x="6659631" y="3193181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823E5B4-3ED2-4C26-B1E0-4FBDF8EE0E4B}"/>
              </a:ext>
            </a:extLst>
          </p:cNvPr>
          <p:cNvSpPr/>
          <p:nvPr/>
        </p:nvSpPr>
        <p:spPr>
          <a:xfrm>
            <a:off x="6840335" y="3193181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78E77C6-54FD-4248-8A4F-0A4F017D0A75}"/>
              </a:ext>
            </a:extLst>
          </p:cNvPr>
          <p:cNvSpPr/>
          <p:nvPr/>
        </p:nvSpPr>
        <p:spPr>
          <a:xfrm>
            <a:off x="5214000" y="3374373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2C328195-F8BD-4E0F-9D3F-C57921BB74C0}"/>
              </a:ext>
            </a:extLst>
          </p:cNvPr>
          <p:cNvSpPr/>
          <p:nvPr/>
        </p:nvSpPr>
        <p:spPr>
          <a:xfrm>
            <a:off x="5394704" y="3374373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533907B-3632-420C-875B-7917FA4C8ABD}"/>
              </a:ext>
            </a:extLst>
          </p:cNvPr>
          <p:cNvSpPr/>
          <p:nvPr/>
        </p:nvSpPr>
        <p:spPr>
          <a:xfrm>
            <a:off x="5575408" y="3374373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CD5CD14-F8EB-43F1-B0D7-01558D6C4FA5}"/>
              </a:ext>
            </a:extLst>
          </p:cNvPr>
          <p:cNvSpPr/>
          <p:nvPr/>
        </p:nvSpPr>
        <p:spPr>
          <a:xfrm>
            <a:off x="5756112" y="3374373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92EB3E0-084F-47D1-8C5B-4E18540D2453}"/>
              </a:ext>
            </a:extLst>
          </p:cNvPr>
          <p:cNvSpPr/>
          <p:nvPr/>
        </p:nvSpPr>
        <p:spPr>
          <a:xfrm>
            <a:off x="5936815" y="3374373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612EF64-9E4B-4788-AEA3-0B29E6D81994}"/>
              </a:ext>
            </a:extLst>
          </p:cNvPr>
          <p:cNvSpPr/>
          <p:nvPr/>
        </p:nvSpPr>
        <p:spPr>
          <a:xfrm>
            <a:off x="6117519" y="3374373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5045C85-75BB-47E0-B856-9A1BC714A50E}"/>
              </a:ext>
            </a:extLst>
          </p:cNvPr>
          <p:cNvSpPr/>
          <p:nvPr/>
        </p:nvSpPr>
        <p:spPr>
          <a:xfrm>
            <a:off x="6298223" y="3374373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5303D5F-B27D-4A5F-A54C-6A597E0F54D7}"/>
              </a:ext>
            </a:extLst>
          </p:cNvPr>
          <p:cNvSpPr/>
          <p:nvPr/>
        </p:nvSpPr>
        <p:spPr>
          <a:xfrm>
            <a:off x="6478927" y="3374373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068D1FB-94CA-454E-9DD4-3722C35F9E4F}"/>
              </a:ext>
            </a:extLst>
          </p:cNvPr>
          <p:cNvSpPr/>
          <p:nvPr/>
        </p:nvSpPr>
        <p:spPr>
          <a:xfrm>
            <a:off x="6659631" y="3374373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3608BBD-0C18-4C59-BCC1-4BE199C2DEFA}"/>
              </a:ext>
            </a:extLst>
          </p:cNvPr>
          <p:cNvSpPr/>
          <p:nvPr/>
        </p:nvSpPr>
        <p:spPr>
          <a:xfrm>
            <a:off x="6840335" y="3374373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CABAFE3-D0CE-4CAB-8F14-7A8854EEA1F0}"/>
              </a:ext>
            </a:extLst>
          </p:cNvPr>
          <p:cNvSpPr/>
          <p:nvPr/>
        </p:nvSpPr>
        <p:spPr>
          <a:xfrm>
            <a:off x="5214000" y="3555565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19775CCA-EA99-4F43-9B41-3D4E257F4058}"/>
              </a:ext>
            </a:extLst>
          </p:cNvPr>
          <p:cNvSpPr/>
          <p:nvPr/>
        </p:nvSpPr>
        <p:spPr>
          <a:xfrm>
            <a:off x="5394704" y="3555565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EA527ED-5A42-4685-9F07-FE4EFF55C0C2}"/>
              </a:ext>
            </a:extLst>
          </p:cNvPr>
          <p:cNvSpPr/>
          <p:nvPr/>
        </p:nvSpPr>
        <p:spPr>
          <a:xfrm>
            <a:off x="5575408" y="3555565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04240CF-2BF7-47D7-8CD9-C976112BA0C8}"/>
              </a:ext>
            </a:extLst>
          </p:cNvPr>
          <p:cNvSpPr/>
          <p:nvPr/>
        </p:nvSpPr>
        <p:spPr>
          <a:xfrm>
            <a:off x="5756112" y="3555565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9B8D482-2FE3-4FA2-9E9E-65CBE9336146}"/>
              </a:ext>
            </a:extLst>
          </p:cNvPr>
          <p:cNvSpPr/>
          <p:nvPr/>
        </p:nvSpPr>
        <p:spPr>
          <a:xfrm>
            <a:off x="5936815" y="3555565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AF25656-76A5-4F5F-9350-C7D90350D449}"/>
              </a:ext>
            </a:extLst>
          </p:cNvPr>
          <p:cNvSpPr/>
          <p:nvPr/>
        </p:nvSpPr>
        <p:spPr>
          <a:xfrm>
            <a:off x="6117519" y="3555565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047AD44A-1098-4064-8998-C6D820EEFF56}"/>
              </a:ext>
            </a:extLst>
          </p:cNvPr>
          <p:cNvSpPr/>
          <p:nvPr/>
        </p:nvSpPr>
        <p:spPr>
          <a:xfrm>
            <a:off x="6298223" y="3555565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1E596C0-D79E-4143-87F3-9E2B37FAF525}"/>
              </a:ext>
            </a:extLst>
          </p:cNvPr>
          <p:cNvSpPr/>
          <p:nvPr/>
        </p:nvSpPr>
        <p:spPr>
          <a:xfrm>
            <a:off x="6478927" y="3555565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DD56710-9C12-43CF-AD35-97F0D01E8C9C}"/>
              </a:ext>
            </a:extLst>
          </p:cNvPr>
          <p:cNvSpPr/>
          <p:nvPr/>
        </p:nvSpPr>
        <p:spPr>
          <a:xfrm>
            <a:off x="6659631" y="3555565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7B8E468-D059-4A21-A0D3-9D8B020408AE}"/>
              </a:ext>
            </a:extLst>
          </p:cNvPr>
          <p:cNvSpPr/>
          <p:nvPr/>
        </p:nvSpPr>
        <p:spPr>
          <a:xfrm>
            <a:off x="6840335" y="3555565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82C72BD-C792-4D46-A41B-634F9C9E3A80}"/>
              </a:ext>
            </a:extLst>
          </p:cNvPr>
          <p:cNvSpPr/>
          <p:nvPr/>
        </p:nvSpPr>
        <p:spPr>
          <a:xfrm>
            <a:off x="5214000" y="3736757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5985C74-278D-40F6-AD0C-49D2B3D178B1}"/>
              </a:ext>
            </a:extLst>
          </p:cNvPr>
          <p:cNvSpPr/>
          <p:nvPr/>
        </p:nvSpPr>
        <p:spPr>
          <a:xfrm>
            <a:off x="5394704" y="3736757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BDFC661-9FD8-4182-9DEB-B4839ABD5EDB}"/>
              </a:ext>
            </a:extLst>
          </p:cNvPr>
          <p:cNvSpPr/>
          <p:nvPr/>
        </p:nvSpPr>
        <p:spPr>
          <a:xfrm>
            <a:off x="5575408" y="3736757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2A20690-1145-466E-9CAF-3BE1664348EC}"/>
              </a:ext>
            </a:extLst>
          </p:cNvPr>
          <p:cNvSpPr/>
          <p:nvPr/>
        </p:nvSpPr>
        <p:spPr>
          <a:xfrm>
            <a:off x="5756112" y="3736757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723F501-C2DB-46F3-997B-0014AF1BE5EF}"/>
              </a:ext>
            </a:extLst>
          </p:cNvPr>
          <p:cNvSpPr/>
          <p:nvPr/>
        </p:nvSpPr>
        <p:spPr>
          <a:xfrm>
            <a:off x="5936815" y="3736757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6FA48883-828C-4DB4-88A3-7A823225BD2E}"/>
              </a:ext>
            </a:extLst>
          </p:cNvPr>
          <p:cNvSpPr/>
          <p:nvPr/>
        </p:nvSpPr>
        <p:spPr>
          <a:xfrm>
            <a:off x="6117519" y="3736757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BCD44EA-2DBD-43CD-8481-B94B04DC3EB1}"/>
              </a:ext>
            </a:extLst>
          </p:cNvPr>
          <p:cNvSpPr/>
          <p:nvPr/>
        </p:nvSpPr>
        <p:spPr>
          <a:xfrm>
            <a:off x="6298223" y="3736757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D1B0697-4E17-4108-8128-D4C23EA7B631}"/>
              </a:ext>
            </a:extLst>
          </p:cNvPr>
          <p:cNvSpPr/>
          <p:nvPr/>
        </p:nvSpPr>
        <p:spPr>
          <a:xfrm>
            <a:off x="6478927" y="3736757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D74BC-453F-4CD8-B53C-A0AC37233005}"/>
              </a:ext>
            </a:extLst>
          </p:cNvPr>
          <p:cNvSpPr/>
          <p:nvPr/>
        </p:nvSpPr>
        <p:spPr>
          <a:xfrm>
            <a:off x="6659631" y="3736757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234C7D1-0389-4DCE-BEBA-7C7654717FA8}"/>
              </a:ext>
            </a:extLst>
          </p:cNvPr>
          <p:cNvSpPr/>
          <p:nvPr/>
        </p:nvSpPr>
        <p:spPr>
          <a:xfrm>
            <a:off x="6840335" y="3736757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9DD322-772E-F544-B6D7-46C02EF71C90}"/>
              </a:ext>
            </a:extLst>
          </p:cNvPr>
          <p:cNvGrpSpPr>
            <a:grpSpLocks noChangeAspect="1"/>
          </p:cNvGrpSpPr>
          <p:nvPr/>
        </p:nvGrpSpPr>
        <p:grpSpPr>
          <a:xfrm>
            <a:off x="1255832" y="2128775"/>
            <a:ext cx="1764679" cy="1764000"/>
            <a:chOff x="1048062" y="1939065"/>
            <a:chExt cx="2139411" cy="2209955"/>
          </a:xfrm>
        </p:grpSpPr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CF54B6B-4E3E-48FE-98C8-CB557FB1048F}"/>
                </a:ext>
              </a:extLst>
            </p:cNvPr>
            <p:cNvSpPr/>
            <p:nvPr/>
          </p:nvSpPr>
          <p:spPr>
            <a:xfrm>
              <a:off x="1048062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20D56C75-DF9B-41E0-B1CC-A28BC1763C9E}"/>
                </a:ext>
              </a:extLst>
            </p:cNvPr>
            <p:cNvSpPr/>
            <p:nvPr/>
          </p:nvSpPr>
          <p:spPr>
            <a:xfrm>
              <a:off x="1267223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9BE8E9FF-B74E-4C67-B153-61082901CFE1}"/>
                </a:ext>
              </a:extLst>
            </p:cNvPr>
            <p:cNvSpPr/>
            <p:nvPr/>
          </p:nvSpPr>
          <p:spPr>
            <a:xfrm>
              <a:off x="1486384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9DA3729-9BA3-480D-BF25-8998165785ED}"/>
                </a:ext>
              </a:extLst>
            </p:cNvPr>
            <p:cNvSpPr/>
            <p:nvPr/>
          </p:nvSpPr>
          <p:spPr>
            <a:xfrm>
              <a:off x="1705545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94FE9251-D012-48FF-9270-F844E6B197F7}"/>
                </a:ext>
              </a:extLst>
            </p:cNvPr>
            <p:cNvSpPr/>
            <p:nvPr/>
          </p:nvSpPr>
          <p:spPr>
            <a:xfrm>
              <a:off x="1924705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F714D55-129D-45E8-8606-AA4F3DB3B300}"/>
                </a:ext>
              </a:extLst>
            </p:cNvPr>
            <p:cNvSpPr/>
            <p:nvPr/>
          </p:nvSpPr>
          <p:spPr>
            <a:xfrm>
              <a:off x="2143866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EAE39E3A-B54B-4367-9AF6-0557B6960DE7}"/>
                </a:ext>
              </a:extLst>
            </p:cNvPr>
            <p:cNvSpPr/>
            <p:nvPr/>
          </p:nvSpPr>
          <p:spPr>
            <a:xfrm>
              <a:off x="2363027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46B02BD-C625-44FF-BD6A-6AF9D4F19B2C}"/>
                </a:ext>
              </a:extLst>
            </p:cNvPr>
            <p:cNvSpPr/>
            <p:nvPr/>
          </p:nvSpPr>
          <p:spPr>
            <a:xfrm>
              <a:off x="2582188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C577A0-B3C9-45F5-9B26-D770F39E75F9}"/>
                </a:ext>
              </a:extLst>
            </p:cNvPr>
            <p:cNvSpPr/>
            <p:nvPr/>
          </p:nvSpPr>
          <p:spPr>
            <a:xfrm>
              <a:off x="2801349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2E771341-8452-4AC7-A46C-F4B354F281C3}"/>
                </a:ext>
              </a:extLst>
            </p:cNvPr>
            <p:cNvSpPr/>
            <p:nvPr/>
          </p:nvSpPr>
          <p:spPr>
            <a:xfrm>
              <a:off x="3020510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8A0745CD-7F9B-4755-A9BC-637ACA37DF72}"/>
                </a:ext>
              </a:extLst>
            </p:cNvPr>
            <p:cNvSpPr/>
            <p:nvPr/>
          </p:nvSpPr>
          <p:spPr>
            <a:xfrm>
              <a:off x="1048062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D4C83C6-FBBF-4134-9C3C-5E545FF28095}"/>
                </a:ext>
              </a:extLst>
            </p:cNvPr>
            <p:cNvSpPr/>
            <p:nvPr/>
          </p:nvSpPr>
          <p:spPr>
            <a:xfrm>
              <a:off x="1267223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DA4A7B0C-3EE1-47DE-A4F4-6EEB2FFD10A7}"/>
                </a:ext>
              </a:extLst>
            </p:cNvPr>
            <p:cNvSpPr/>
            <p:nvPr/>
          </p:nvSpPr>
          <p:spPr>
            <a:xfrm>
              <a:off x="1486384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8136F76F-6158-4B62-9E42-AAE401781717}"/>
                </a:ext>
              </a:extLst>
            </p:cNvPr>
            <p:cNvSpPr/>
            <p:nvPr/>
          </p:nvSpPr>
          <p:spPr>
            <a:xfrm>
              <a:off x="1705545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76BF58C9-964B-4924-87AD-5A7AE0112148}"/>
                </a:ext>
              </a:extLst>
            </p:cNvPr>
            <p:cNvSpPr/>
            <p:nvPr/>
          </p:nvSpPr>
          <p:spPr>
            <a:xfrm>
              <a:off x="1924705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72567109-4A41-4D16-A469-05A5513438A7}"/>
                </a:ext>
              </a:extLst>
            </p:cNvPr>
            <p:cNvSpPr/>
            <p:nvPr/>
          </p:nvSpPr>
          <p:spPr>
            <a:xfrm>
              <a:off x="2143866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7EA1275-BE12-41B2-BF77-514D0F252A56}"/>
                </a:ext>
              </a:extLst>
            </p:cNvPr>
            <p:cNvSpPr/>
            <p:nvPr/>
          </p:nvSpPr>
          <p:spPr>
            <a:xfrm>
              <a:off x="2363027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8C5F219D-6F0E-43E6-9621-11E0C5BCA125}"/>
                </a:ext>
              </a:extLst>
            </p:cNvPr>
            <p:cNvSpPr/>
            <p:nvPr/>
          </p:nvSpPr>
          <p:spPr>
            <a:xfrm>
              <a:off x="2582188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0EB9670F-B64C-4FE2-B14E-36C6CACC3072}"/>
                </a:ext>
              </a:extLst>
            </p:cNvPr>
            <p:cNvSpPr/>
            <p:nvPr/>
          </p:nvSpPr>
          <p:spPr>
            <a:xfrm>
              <a:off x="2801349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E709D762-F58F-4CCA-A7AC-DD6E81D4EED4}"/>
                </a:ext>
              </a:extLst>
            </p:cNvPr>
            <p:cNvSpPr/>
            <p:nvPr/>
          </p:nvSpPr>
          <p:spPr>
            <a:xfrm>
              <a:off x="3020510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72404ACA-68B0-4A37-9661-CC1037D070CF}"/>
                </a:ext>
              </a:extLst>
            </p:cNvPr>
            <p:cNvSpPr/>
            <p:nvPr/>
          </p:nvSpPr>
          <p:spPr>
            <a:xfrm>
              <a:off x="1048062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323625A8-140D-48E3-BCE2-6561BAD6E702}"/>
                </a:ext>
              </a:extLst>
            </p:cNvPr>
            <p:cNvSpPr/>
            <p:nvPr/>
          </p:nvSpPr>
          <p:spPr>
            <a:xfrm>
              <a:off x="1267223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2F47B294-BB0B-47D3-8A0C-CD65BB4C0866}"/>
                </a:ext>
              </a:extLst>
            </p:cNvPr>
            <p:cNvSpPr/>
            <p:nvPr/>
          </p:nvSpPr>
          <p:spPr>
            <a:xfrm>
              <a:off x="1486384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58F79601-36CA-4730-A82D-81BAB974D1FE}"/>
                </a:ext>
              </a:extLst>
            </p:cNvPr>
            <p:cNvSpPr/>
            <p:nvPr/>
          </p:nvSpPr>
          <p:spPr>
            <a:xfrm>
              <a:off x="1705545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F8414BA4-1F11-47EE-BE62-F8051F9B60A2}"/>
                </a:ext>
              </a:extLst>
            </p:cNvPr>
            <p:cNvSpPr/>
            <p:nvPr/>
          </p:nvSpPr>
          <p:spPr>
            <a:xfrm>
              <a:off x="1924705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70F88D71-D9AA-4287-BFDE-B5D5B2AD5BC0}"/>
                </a:ext>
              </a:extLst>
            </p:cNvPr>
            <p:cNvSpPr/>
            <p:nvPr/>
          </p:nvSpPr>
          <p:spPr>
            <a:xfrm>
              <a:off x="2143866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57A4899F-CDBD-4409-8469-C26A433C6464}"/>
                </a:ext>
              </a:extLst>
            </p:cNvPr>
            <p:cNvSpPr/>
            <p:nvPr/>
          </p:nvSpPr>
          <p:spPr>
            <a:xfrm>
              <a:off x="2363027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3E53DE1B-5368-4857-81F2-DBF0E5599DAA}"/>
                </a:ext>
              </a:extLst>
            </p:cNvPr>
            <p:cNvSpPr/>
            <p:nvPr/>
          </p:nvSpPr>
          <p:spPr>
            <a:xfrm>
              <a:off x="2582188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C760FAA1-A7A2-48F5-BEA9-84B0A8D444C9}"/>
                </a:ext>
              </a:extLst>
            </p:cNvPr>
            <p:cNvSpPr/>
            <p:nvPr/>
          </p:nvSpPr>
          <p:spPr>
            <a:xfrm>
              <a:off x="2801349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7CF86FCF-A65A-4B24-B4F3-8E9BDC772296}"/>
                </a:ext>
              </a:extLst>
            </p:cNvPr>
            <p:cNvSpPr/>
            <p:nvPr/>
          </p:nvSpPr>
          <p:spPr>
            <a:xfrm>
              <a:off x="3020510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8DFDA4FF-5B93-4E86-A029-6F903DD6DF18}"/>
                </a:ext>
              </a:extLst>
            </p:cNvPr>
            <p:cNvSpPr/>
            <p:nvPr/>
          </p:nvSpPr>
          <p:spPr>
            <a:xfrm>
              <a:off x="1048062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FF52197B-60C8-4D98-B46A-DA8805044218}"/>
                </a:ext>
              </a:extLst>
            </p:cNvPr>
            <p:cNvSpPr/>
            <p:nvPr/>
          </p:nvSpPr>
          <p:spPr>
            <a:xfrm>
              <a:off x="1267223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8F9C1B44-5A36-4187-BD5B-84BAB092FDBC}"/>
                </a:ext>
              </a:extLst>
            </p:cNvPr>
            <p:cNvSpPr/>
            <p:nvPr/>
          </p:nvSpPr>
          <p:spPr>
            <a:xfrm>
              <a:off x="1486384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DCB1773B-B750-4889-94BF-CCFBAD958D59}"/>
                </a:ext>
              </a:extLst>
            </p:cNvPr>
            <p:cNvSpPr/>
            <p:nvPr/>
          </p:nvSpPr>
          <p:spPr>
            <a:xfrm>
              <a:off x="1705545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307CA22C-BBE9-40F0-899B-C871A4091B59}"/>
                </a:ext>
              </a:extLst>
            </p:cNvPr>
            <p:cNvSpPr/>
            <p:nvPr/>
          </p:nvSpPr>
          <p:spPr>
            <a:xfrm>
              <a:off x="1924705" y="2620062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FA2168B0-CE9D-4E33-AC97-AA7B5EE35CF7}"/>
                </a:ext>
              </a:extLst>
            </p:cNvPr>
            <p:cNvSpPr/>
            <p:nvPr/>
          </p:nvSpPr>
          <p:spPr>
            <a:xfrm>
              <a:off x="2143866" y="2620062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767BAFE-E6B0-4FBA-951B-6992BB806176}"/>
                </a:ext>
              </a:extLst>
            </p:cNvPr>
            <p:cNvSpPr/>
            <p:nvPr/>
          </p:nvSpPr>
          <p:spPr>
            <a:xfrm>
              <a:off x="2363027" y="2620062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89FEA16-6357-4C70-B37F-AEB920342C56}"/>
                </a:ext>
              </a:extLst>
            </p:cNvPr>
            <p:cNvSpPr/>
            <p:nvPr/>
          </p:nvSpPr>
          <p:spPr>
            <a:xfrm>
              <a:off x="2582188" y="2620062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F0E099E5-74E5-41B4-8EA6-21635D965185}"/>
                </a:ext>
              </a:extLst>
            </p:cNvPr>
            <p:cNvSpPr/>
            <p:nvPr/>
          </p:nvSpPr>
          <p:spPr>
            <a:xfrm>
              <a:off x="2801349" y="2620062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8F1E7877-426E-49D3-9399-4BCB0470566B}"/>
                </a:ext>
              </a:extLst>
            </p:cNvPr>
            <p:cNvSpPr/>
            <p:nvPr/>
          </p:nvSpPr>
          <p:spPr>
            <a:xfrm>
              <a:off x="3020510" y="2620062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17390A79-CC2A-4582-849B-C725FE279A4B}"/>
                </a:ext>
              </a:extLst>
            </p:cNvPr>
            <p:cNvSpPr/>
            <p:nvPr/>
          </p:nvSpPr>
          <p:spPr>
            <a:xfrm>
              <a:off x="1048062" y="2847061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B09ACC4-E699-4F6E-9AF6-DE0BB3291969}"/>
                </a:ext>
              </a:extLst>
            </p:cNvPr>
            <p:cNvSpPr/>
            <p:nvPr/>
          </p:nvSpPr>
          <p:spPr>
            <a:xfrm>
              <a:off x="1267223" y="2847061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2CC375F0-9F96-4402-BE28-AF542C358B48}"/>
                </a:ext>
              </a:extLst>
            </p:cNvPr>
            <p:cNvSpPr/>
            <p:nvPr/>
          </p:nvSpPr>
          <p:spPr>
            <a:xfrm>
              <a:off x="1486384" y="2847061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51C8ACFF-92D0-4C31-AAA3-79A542A857BC}"/>
                </a:ext>
              </a:extLst>
            </p:cNvPr>
            <p:cNvSpPr/>
            <p:nvPr/>
          </p:nvSpPr>
          <p:spPr>
            <a:xfrm>
              <a:off x="1705545" y="2847061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9CA384C2-80A1-4DA9-9D79-0ADBC92F42D9}"/>
                </a:ext>
              </a:extLst>
            </p:cNvPr>
            <p:cNvSpPr/>
            <p:nvPr/>
          </p:nvSpPr>
          <p:spPr>
            <a:xfrm>
              <a:off x="1924705" y="2847061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8313D95F-D0A2-4BB7-A60B-C07982E77B8D}"/>
                </a:ext>
              </a:extLst>
            </p:cNvPr>
            <p:cNvSpPr/>
            <p:nvPr/>
          </p:nvSpPr>
          <p:spPr>
            <a:xfrm>
              <a:off x="2143866" y="2847061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0B3ABD44-713F-4ED6-AF51-93D156B86CD5}"/>
                </a:ext>
              </a:extLst>
            </p:cNvPr>
            <p:cNvSpPr/>
            <p:nvPr/>
          </p:nvSpPr>
          <p:spPr>
            <a:xfrm>
              <a:off x="2363027" y="2847061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3F2F47CA-5A0D-4BBA-94AD-3FD6E65E533E}"/>
                </a:ext>
              </a:extLst>
            </p:cNvPr>
            <p:cNvSpPr/>
            <p:nvPr/>
          </p:nvSpPr>
          <p:spPr>
            <a:xfrm>
              <a:off x="2582188" y="2847061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9FA9E6B6-4012-46E3-A229-5BCC22DDA047}"/>
                </a:ext>
              </a:extLst>
            </p:cNvPr>
            <p:cNvSpPr/>
            <p:nvPr/>
          </p:nvSpPr>
          <p:spPr>
            <a:xfrm>
              <a:off x="2801349" y="2847061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FD713DDE-B91F-4C44-854A-ECC97E4A80B2}"/>
                </a:ext>
              </a:extLst>
            </p:cNvPr>
            <p:cNvSpPr/>
            <p:nvPr/>
          </p:nvSpPr>
          <p:spPr>
            <a:xfrm>
              <a:off x="3020510" y="2847061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91164D46-6BED-4DC5-B335-972F9B13E635}"/>
                </a:ext>
              </a:extLst>
            </p:cNvPr>
            <p:cNvSpPr/>
            <p:nvPr/>
          </p:nvSpPr>
          <p:spPr>
            <a:xfrm>
              <a:off x="1048062" y="3074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50BDBC07-D67E-4A97-8D31-269CFE01D5DF}"/>
                </a:ext>
              </a:extLst>
            </p:cNvPr>
            <p:cNvSpPr/>
            <p:nvPr/>
          </p:nvSpPr>
          <p:spPr>
            <a:xfrm>
              <a:off x="1267223" y="3074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0E700BF5-C2DF-4436-A1F2-F62B4176CC18}"/>
                </a:ext>
              </a:extLst>
            </p:cNvPr>
            <p:cNvSpPr/>
            <p:nvPr/>
          </p:nvSpPr>
          <p:spPr>
            <a:xfrm>
              <a:off x="1486384" y="3074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6C5F338-384C-4623-B67F-E5756D0A5134}"/>
                </a:ext>
              </a:extLst>
            </p:cNvPr>
            <p:cNvSpPr/>
            <p:nvPr/>
          </p:nvSpPr>
          <p:spPr>
            <a:xfrm>
              <a:off x="1705545" y="3074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289D48A9-9001-49C3-8260-68EA31EF21F4}"/>
                </a:ext>
              </a:extLst>
            </p:cNvPr>
            <p:cNvSpPr/>
            <p:nvPr/>
          </p:nvSpPr>
          <p:spPr>
            <a:xfrm>
              <a:off x="1924705" y="3074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A309482F-8E77-4768-99D1-D2660D169E20}"/>
                </a:ext>
              </a:extLst>
            </p:cNvPr>
            <p:cNvSpPr/>
            <p:nvPr/>
          </p:nvSpPr>
          <p:spPr>
            <a:xfrm>
              <a:off x="2143866" y="3074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8AF7C847-AC8D-4854-9859-470716C07893}"/>
                </a:ext>
              </a:extLst>
            </p:cNvPr>
            <p:cNvSpPr/>
            <p:nvPr/>
          </p:nvSpPr>
          <p:spPr>
            <a:xfrm>
              <a:off x="2363027" y="3074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19BFE88E-E720-4D88-B49D-113A1D62F9E6}"/>
                </a:ext>
              </a:extLst>
            </p:cNvPr>
            <p:cNvSpPr/>
            <p:nvPr/>
          </p:nvSpPr>
          <p:spPr>
            <a:xfrm>
              <a:off x="2582188" y="3074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A14B2880-BD99-4A17-A4FA-10B5FED9CCAE}"/>
                </a:ext>
              </a:extLst>
            </p:cNvPr>
            <p:cNvSpPr/>
            <p:nvPr/>
          </p:nvSpPr>
          <p:spPr>
            <a:xfrm>
              <a:off x="2801349" y="3074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E6EA0991-1140-474F-88B3-53EB02649853}"/>
                </a:ext>
              </a:extLst>
            </p:cNvPr>
            <p:cNvSpPr/>
            <p:nvPr/>
          </p:nvSpPr>
          <p:spPr>
            <a:xfrm>
              <a:off x="3020510" y="3074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6467D0DD-4F53-4B18-9254-05AD864735D0}"/>
                </a:ext>
              </a:extLst>
            </p:cNvPr>
            <p:cNvSpPr/>
            <p:nvPr/>
          </p:nvSpPr>
          <p:spPr>
            <a:xfrm>
              <a:off x="1048062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162CAEBF-B255-4613-8B66-7D182158FFE6}"/>
                </a:ext>
              </a:extLst>
            </p:cNvPr>
            <p:cNvSpPr/>
            <p:nvPr/>
          </p:nvSpPr>
          <p:spPr>
            <a:xfrm>
              <a:off x="1267223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606D7E29-7498-4A17-86DD-7CED78E05DD8}"/>
                </a:ext>
              </a:extLst>
            </p:cNvPr>
            <p:cNvSpPr/>
            <p:nvPr/>
          </p:nvSpPr>
          <p:spPr>
            <a:xfrm>
              <a:off x="1486384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044679E6-45F0-477D-885B-E6F58EB1EC95}"/>
                </a:ext>
              </a:extLst>
            </p:cNvPr>
            <p:cNvSpPr/>
            <p:nvPr/>
          </p:nvSpPr>
          <p:spPr>
            <a:xfrm>
              <a:off x="1705545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14E2D523-347A-435E-93EC-2B7A67563653}"/>
                </a:ext>
              </a:extLst>
            </p:cNvPr>
            <p:cNvSpPr/>
            <p:nvPr/>
          </p:nvSpPr>
          <p:spPr>
            <a:xfrm>
              <a:off x="1924705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842845DE-A51B-46BD-936F-E5A6135D3781}"/>
                </a:ext>
              </a:extLst>
            </p:cNvPr>
            <p:cNvSpPr/>
            <p:nvPr/>
          </p:nvSpPr>
          <p:spPr>
            <a:xfrm>
              <a:off x="2143866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3D704A1-9A72-4A26-9474-848E0951D811}"/>
                </a:ext>
              </a:extLst>
            </p:cNvPr>
            <p:cNvSpPr/>
            <p:nvPr/>
          </p:nvSpPr>
          <p:spPr>
            <a:xfrm>
              <a:off x="2363027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7BED502F-9844-4332-880F-ED570E7A3B52}"/>
                </a:ext>
              </a:extLst>
            </p:cNvPr>
            <p:cNvSpPr/>
            <p:nvPr/>
          </p:nvSpPr>
          <p:spPr>
            <a:xfrm>
              <a:off x="2582188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C925E73D-3C7E-42EE-9B2B-E152D1A02730}"/>
                </a:ext>
              </a:extLst>
            </p:cNvPr>
            <p:cNvSpPr/>
            <p:nvPr/>
          </p:nvSpPr>
          <p:spPr>
            <a:xfrm>
              <a:off x="2801349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AC081502-6B6B-452F-AB24-AD4AA3EAAFA3}"/>
                </a:ext>
              </a:extLst>
            </p:cNvPr>
            <p:cNvSpPr/>
            <p:nvPr/>
          </p:nvSpPr>
          <p:spPr>
            <a:xfrm>
              <a:off x="3020510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C27BE2BF-8394-4553-ABB7-FA01C25773BC}"/>
                </a:ext>
              </a:extLst>
            </p:cNvPr>
            <p:cNvSpPr/>
            <p:nvPr/>
          </p:nvSpPr>
          <p:spPr>
            <a:xfrm>
              <a:off x="1048062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555A3B1B-FF91-4F2D-88BB-B298E4AAF56B}"/>
                </a:ext>
              </a:extLst>
            </p:cNvPr>
            <p:cNvSpPr/>
            <p:nvPr/>
          </p:nvSpPr>
          <p:spPr>
            <a:xfrm>
              <a:off x="1267223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063ED016-A7F2-459C-83D2-AB1A66B5ADF5}"/>
                </a:ext>
              </a:extLst>
            </p:cNvPr>
            <p:cNvSpPr/>
            <p:nvPr/>
          </p:nvSpPr>
          <p:spPr>
            <a:xfrm>
              <a:off x="1486384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59684DA8-8323-4342-BB57-E2B6C2A647C9}"/>
                </a:ext>
              </a:extLst>
            </p:cNvPr>
            <p:cNvSpPr/>
            <p:nvPr/>
          </p:nvSpPr>
          <p:spPr>
            <a:xfrm>
              <a:off x="1705545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E1A0BFE-0787-47AB-9969-0908B662F483}"/>
                </a:ext>
              </a:extLst>
            </p:cNvPr>
            <p:cNvSpPr/>
            <p:nvPr/>
          </p:nvSpPr>
          <p:spPr>
            <a:xfrm>
              <a:off x="1924705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17FC43F2-398E-4FF4-B167-D6046D5B14B2}"/>
                </a:ext>
              </a:extLst>
            </p:cNvPr>
            <p:cNvSpPr/>
            <p:nvPr/>
          </p:nvSpPr>
          <p:spPr>
            <a:xfrm>
              <a:off x="2143866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FEDABF49-0F1F-471F-BE14-DC34665B3CCD}"/>
                </a:ext>
              </a:extLst>
            </p:cNvPr>
            <p:cNvSpPr/>
            <p:nvPr/>
          </p:nvSpPr>
          <p:spPr>
            <a:xfrm>
              <a:off x="2363027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3121A165-F4E7-429D-B409-27E5661752E7}"/>
                </a:ext>
              </a:extLst>
            </p:cNvPr>
            <p:cNvSpPr/>
            <p:nvPr/>
          </p:nvSpPr>
          <p:spPr>
            <a:xfrm>
              <a:off x="2582188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589FCE9F-E8DF-4F95-ADD5-1E828E01E4CA}"/>
                </a:ext>
              </a:extLst>
            </p:cNvPr>
            <p:cNvSpPr/>
            <p:nvPr/>
          </p:nvSpPr>
          <p:spPr>
            <a:xfrm>
              <a:off x="2801349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A5B7A64D-582A-4E98-89D8-8A102BF01512}"/>
                </a:ext>
              </a:extLst>
            </p:cNvPr>
            <p:cNvSpPr/>
            <p:nvPr/>
          </p:nvSpPr>
          <p:spPr>
            <a:xfrm>
              <a:off x="3020510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0D2E1D8-3202-45BD-BB3A-76E2A5D2C002}"/>
                </a:ext>
              </a:extLst>
            </p:cNvPr>
            <p:cNvSpPr/>
            <p:nvPr/>
          </p:nvSpPr>
          <p:spPr>
            <a:xfrm>
              <a:off x="1048062" y="3755058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FC6743EC-A13E-4075-A560-B58373A8245C}"/>
                </a:ext>
              </a:extLst>
            </p:cNvPr>
            <p:cNvSpPr/>
            <p:nvPr/>
          </p:nvSpPr>
          <p:spPr>
            <a:xfrm>
              <a:off x="1267223" y="3755058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0A56218E-D404-4566-9542-F8BBE0F0291F}"/>
                </a:ext>
              </a:extLst>
            </p:cNvPr>
            <p:cNvSpPr/>
            <p:nvPr/>
          </p:nvSpPr>
          <p:spPr>
            <a:xfrm>
              <a:off x="1486384" y="3755058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875D9E3A-486B-456D-9B78-B7A9E1400099}"/>
                </a:ext>
              </a:extLst>
            </p:cNvPr>
            <p:cNvSpPr/>
            <p:nvPr/>
          </p:nvSpPr>
          <p:spPr>
            <a:xfrm>
              <a:off x="1705545" y="3755058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A88D9526-B23F-40EA-809B-C19F2D90EC9A}"/>
                </a:ext>
              </a:extLst>
            </p:cNvPr>
            <p:cNvSpPr/>
            <p:nvPr/>
          </p:nvSpPr>
          <p:spPr>
            <a:xfrm>
              <a:off x="1924705" y="3755058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3C99DB7A-2A0B-4756-8AD2-B2EC49D7CEE5}"/>
                </a:ext>
              </a:extLst>
            </p:cNvPr>
            <p:cNvSpPr/>
            <p:nvPr/>
          </p:nvSpPr>
          <p:spPr>
            <a:xfrm>
              <a:off x="2143866" y="3755058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3414DD4-DAA4-4D73-877B-55708699EA60}"/>
                </a:ext>
              </a:extLst>
            </p:cNvPr>
            <p:cNvSpPr/>
            <p:nvPr/>
          </p:nvSpPr>
          <p:spPr>
            <a:xfrm>
              <a:off x="2363027" y="3755058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5952B82E-2114-4C02-B65B-B08876585539}"/>
                </a:ext>
              </a:extLst>
            </p:cNvPr>
            <p:cNvSpPr/>
            <p:nvPr/>
          </p:nvSpPr>
          <p:spPr>
            <a:xfrm>
              <a:off x="2582188" y="3755058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00957449-68B7-42E1-AF10-16AC4BE72E20}"/>
                </a:ext>
              </a:extLst>
            </p:cNvPr>
            <p:cNvSpPr/>
            <p:nvPr/>
          </p:nvSpPr>
          <p:spPr>
            <a:xfrm>
              <a:off x="2801349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56735C6A-40FC-4776-AE3A-A601C4E2B6DC}"/>
                </a:ext>
              </a:extLst>
            </p:cNvPr>
            <p:cNvSpPr/>
            <p:nvPr/>
          </p:nvSpPr>
          <p:spPr>
            <a:xfrm>
              <a:off x="3020510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628DA7B3-4B55-4C98-853C-BE517ACAA37D}"/>
                </a:ext>
              </a:extLst>
            </p:cNvPr>
            <p:cNvSpPr/>
            <p:nvPr/>
          </p:nvSpPr>
          <p:spPr>
            <a:xfrm>
              <a:off x="1048062" y="3982057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F9759A58-90B3-42E6-9100-455CC6EB3C45}"/>
                </a:ext>
              </a:extLst>
            </p:cNvPr>
            <p:cNvSpPr/>
            <p:nvPr/>
          </p:nvSpPr>
          <p:spPr>
            <a:xfrm>
              <a:off x="1267223" y="3982057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182993A1-600E-4218-8CE3-86E4359A2713}"/>
                </a:ext>
              </a:extLst>
            </p:cNvPr>
            <p:cNvSpPr/>
            <p:nvPr/>
          </p:nvSpPr>
          <p:spPr>
            <a:xfrm>
              <a:off x="1486384" y="3982057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B3B672C5-CA66-474F-BEC1-E31D478AA280}"/>
                </a:ext>
              </a:extLst>
            </p:cNvPr>
            <p:cNvSpPr/>
            <p:nvPr/>
          </p:nvSpPr>
          <p:spPr>
            <a:xfrm>
              <a:off x="1705545" y="3982057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17BA4BE0-EF3E-4DAB-8028-7013B557BA81}"/>
                </a:ext>
              </a:extLst>
            </p:cNvPr>
            <p:cNvSpPr/>
            <p:nvPr/>
          </p:nvSpPr>
          <p:spPr>
            <a:xfrm>
              <a:off x="1924705" y="3982057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3E745A34-6522-4524-959E-65B5C9B95812}"/>
                </a:ext>
              </a:extLst>
            </p:cNvPr>
            <p:cNvSpPr/>
            <p:nvPr/>
          </p:nvSpPr>
          <p:spPr>
            <a:xfrm>
              <a:off x="2143866" y="3982057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B8DE9F7A-5474-4A17-B54F-4E124920C04F}"/>
                </a:ext>
              </a:extLst>
            </p:cNvPr>
            <p:cNvSpPr/>
            <p:nvPr/>
          </p:nvSpPr>
          <p:spPr>
            <a:xfrm>
              <a:off x="2363027" y="3982057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7DC832AA-7E4B-4D63-B2AC-EF2616A02890}"/>
                </a:ext>
              </a:extLst>
            </p:cNvPr>
            <p:cNvSpPr/>
            <p:nvPr/>
          </p:nvSpPr>
          <p:spPr>
            <a:xfrm>
              <a:off x="2582188" y="3982057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CF1B37FF-173D-446F-9B46-C45F1D436FB0}"/>
                </a:ext>
              </a:extLst>
            </p:cNvPr>
            <p:cNvSpPr/>
            <p:nvPr/>
          </p:nvSpPr>
          <p:spPr>
            <a:xfrm>
              <a:off x="2801349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80D8EE6C-2F0A-4C02-86B4-1228A3A03B75}"/>
                </a:ext>
              </a:extLst>
            </p:cNvPr>
            <p:cNvSpPr/>
            <p:nvPr/>
          </p:nvSpPr>
          <p:spPr>
            <a:xfrm>
              <a:off x="3020510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8" name="타원 217">
            <a:extLst>
              <a:ext uri="{FF2B5EF4-FFF2-40B4-BE49-F238E27FC236}">
                <a16:creationId xmlns:a16="http://schemas.microsoft.com/office/drawing/2014/main" id="{6C6E22EB-2264-4795-A6B8-A9D8FA42D832}"/>
              </a:ext>
            </a:extLst>
          </p:cNvPr>
          <p:cNvSpPr/>
          <p:nvPr/>
        </p:nvSpPr>
        <p:spPr>
          <a:xfrm>
            <a:off x="9193963" y="2065105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0E04CCE7-FAD5-4307-8467-9020F01940C7}"/>
              </a:ext>
            </a:extLst>
          </p:cNvPr>
          <p:cNvSpPr/>
          <p:nvPr/>
        </p:nvSpPr>
        <p:spPr>
          <a:xfrm>
            <a:off x="9374667" y="2065105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A0A7A96B-93F7-4B41-8313-5A07EAE443CA}"/>
              </a:ext>
            </a:extLst>
          </p:cNvPr>
          <p:cNvSpPr/>
          <p:nvPr/>
        </p:nvSpPr>
        <p:spPr>
          <a:xfrm>
            <a:off x="9555371" y="2065105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9E1C225A-35A1-4257-AB78-C3EB47EFF741}"/>
              </a:ext>
            </a:extLst>
          </p:cNvPr>
          <p:cNvSpPr/>
          <p:nvPr/>
        </p:nvSpPr>
        <p:spPr>
          <a:xfrm>
            <a:off x="9736075" y="2065105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6AB3B94E-ED0E-4625-AC45-CCB12404090B}"/>
              </a:ext>
            </a:extLst>
          </p:cNvPr>
          <p:cNvSpPr/>
          <p:nvPr/>
        </p:nvSpPr>
        <p:spPr>
          <a:xfrm>
            <a:off x="9916778" y="2065105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D8482BA2-1BA6-4ADF-9035-10B82C0E846B}"/>
              </a:ext>
            </a:extLst>
          </p:cNvPr>
          <p:cNvSpPr/>
          <p:nvPr/>
        </p:nvSpPr>
        <p:spPr>
          <a:xfrm>
            <a:off x="10097482" y="2065105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F3739B99-3786-4BD1-A499-6CA608565FC7}"/>
              </a:ext>
            </a:extLst>
          </p:cNvPr>
          <p:cNvSpPr/>
          <p:nvPr/>
        </p:nvSpPr>
        <p:spPr>
          <a:xfrm>
            <a:off x="10278186" y="2065105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D1C3C7D3-5B81-4948-93D9-4CBAE4D6C837}"/>
              </a:ext>
            </a:extLst>
          </p:cNvPr>
          <p:cNvSpPr/>
          <p:nvPr/>
        </p:nvSpPr>
        <p:spPr>
          <a:xfrm>
            <a:off x="10458890" y="2065105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F5209EE4-BFD8-4CAE-9C9D-717E598D2734}"/>
              </a:ext>
            </a:extLst>
          </p:cNvPr>
          <p:cNvSpPr/>
          <p:nvPr/>
        </p:nvSpPr>
        <p:spPr>
          <a:xfrm>
            <a:off x="10639594" y="2065105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3B53AF07-956F-446E-8BD6-485EC50740CA}"/>
              </a:ext>
            </a:extLst>
          </p:cNvPr>
          <p:cNvSpPr/>
          <p:nvPr/>
        </p:nvSpPr>
        <p:spPr>
          <a:xfrm>
            <a:off x="10820298" y="2065105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3A70B3D-CE46-4C2D-9AC4-DC6A208370E1}"/>
              </a:ext>
            </a:extLst>
          </p:cNvPr>
          <p:cNvSpPr/>
          <p:nvPr/>
        </p:nvSpPr>
        <p:spPr>
          <a:xfrm>
            <a:off x="9193963" y="2246297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C1470512-C3F9-4D42-84A2-55319351E6CC}"/>
              </a:ext>
            </a:extLst>
          </p:cNvPr>
          <p:cNvSpPr/>
          <p:nvPr/>
        </p:nvSpPr>
        <p:spPr>
          <a:xfrm>
            <a:off x="9374667" y="2246297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54F17F04-F0E9-4926-955C-6F6CE96C8025}"/>
              </a:ext>
            </a:extLst>
          </p:cNvPr>
          <p:cNvSpPr/>
          <p:nvPr/>
        </p:nvSpPr>
        <p:spPr>
          <a:xfrm>
            <a:off x="9555371" y="2246297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BB2FC6A6-D1E3-4D73-88A9-731001900D8F}"/>
              </a:ext>
            </a:extLst>
          </p:cNvPr>
          <p:cNvSpPr/>
          <p:nvPr/>
        </p:nvSpPr>
        <p:spPr>
          <a:xfrm>
            <a:off x="9736075" y="2246297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5FCF828-8D21-4B88-94C9-DE6D616DB21E}"/>
              </a:ext>
            </a:extLst>
          </p:cNvPr>
          <p:cNvSpPr/>
          <p:nvPr/>
        </p:nvSpPr>
        <p:spPr>
          <a:xfrm>
            <a:off x="9916778" y="2246297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A8109759-D0B8-465E-BD08-ED32E257754A}"/>
              </a:ext>
            </a:extLst>
          </p:cNvPr>
          <p:cNvSpPr/>
          <p:nvPr/>
        </p:nvSpPr>
        <p:spPr>
          <a:xfrm>
            <a:off x="10097482" y="2246297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29FFDD53-7CDA-4D5D-A956-DEDCDF9F3025}"/>
              </a:ext>
            </a:extLst>
          </p:cNvPr>
          <p:cNvSpPr/>
          <p:nvPr/>
        </p:nvSpPr>
        <p:spPr>
          <a:xfrm>
            <a:off x="10278186" y="2246297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F5C8AB7A-E3CF-42A1-A20B-6A02F87549A1}"/>
              </a:ext>
            </a:extLst>
          </p:cNvPr>
          <p:cNvSpPr/>
          <p:nvPr/>
        </p:nvSpPr>
        <p:spPr>
          <a:xfrm>
            <a:off x="10458890" y="2246297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AC4C23F1-A3F7-4AD5-91AA-C8FE7B9562EB}"/>
              </a:ext>
            </a:extLst>
          </p:cNvPr>
          <p:cNvSpPr/>
          <p:nvPr/>
        </p:nvSpPr>
        <p:spPr>
          <a:xfrm>
            <a:off x="10639594" y="2246297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2130DAFD-A9C9-47D7-B65D-39F63202B04D}"/>
              </a:ext>
            </a:extLst>
          </p:cNvPr>
          <p:cNvSpPr/>
          <p:nvPr/>
        </p:nvSpPr>
        <p:spPr>
          <a:xfrm>
            <a:off x="10820298" y="2246297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5EAD01D-294C-400E-BCD8-29BE00299D7B}"/>
              </a:ext>
            </a:extLst>
          </p:cNvPr>
          <p:cNvSpPr/>
          <p:nvPr/>
        </p:nvSpPr>
        <p:spPr>
          <a:xfrm>
            <a:off x="9193963" y="2427489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7026CF5A-CBC6-4C23-AD71-89A4802B862C}"/>
              </a:ext>
            </a:extLst>
          </p:cNvPr>
          <p:cNvSpPr/>
          <p:nvPr/>
        </p:nvSpPr>
        <p:spPr>
          <a:xfrm>
            <a:off x="9374667" y="2427489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2AF40703-7D26-47DC-BCF3-E07B380EDF35}"/>
              </a:ext>
            </a:extLst>
          </p:cNvPr>
          <p:cNvSpPr/>
          <p:nvPr/>
        </p:nvSpPr>
        <p:spPr>
          <a:xfrm>
            <a:off x="9555371" y="2427489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79A6EA3D-E101-4776-A7D8-BBE43DE10F86}"/>
              </a:ext>
            </a:extLst>
          </p:cNvPr>
          <p:cNvSpPr/>
          <p:nvPr/>
        </p:nvSpPr>
        <p:spPr>
          <a:xfrm>
            <a:off x="9736075" y="2427489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D0313EA0-AE2A-4BB0-B5EF-B542855F88A3}"/>
              </a:ext>
            </a:extLst>
          </p:cNvPr>
          <p:cNvSpPr/>
          <p:nvPr/>
        </p:nvSpPr>
        <p:spPr>
          <a:xfrm>
            <a:off x="9916778" y="2427489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A874773F-B1B6-4D96-89A7-0F64D8D79525}"/>
              </a:ext>
            </a:extLst>
          </p:cNvPr>
          <p:cNvSpPr/>
          <p:nvPr/>
        </p:nvSpPr>
        <p:spPr>
          <a:xfrm>
            <a:off x="10097482" y="2427489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1D59A424-4465-4F49-9344-BCB2256E8959}"/>
              </a:ext>
            </a:extLst>
          </p:cNvPr>
          <p:cNvSpPr/>
          <p:nvPr/>
        </p:nvSpPr>
        <p:spPr>
          <a:xfrm>
            <a:off x="10278186" y="2427489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A8A16E25-EB85-4539-9ABB-1FC711CC807B}"/>
              </a:ext>
            </a:extLst>
          </p:cNvPr>
          <p:cNvSpPr/>
          <p:nvPr/>
        </p:nvSpPr>
        <p:spPr>
          <a:xfrm>
            <a:off x="10458890" y="2427489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24C56D39-5D9C-4FAE-91E7-197F02CFB331}"/>
              </a:ext>
            </a:extLst>
          </p:cNvPr>
          <p:cNvSpPr/>
          <p:nvPr/>
        </p:nvSpPr>
        <p:spPr>
          <a:xfrm>
            <a:off x="10639594" y="2427489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72F9F93-B5EE-4EBB-8B73-29C213FCE773}"/>
              </a:ext>
            </a:extLst>
          </p:cNvPr>
          <p:cNvSpPr/>
          <p:nvPr/>
        </p:nvSpPr>
        <p:spPr>
          <a:xfrm>
            <a:off x="10820298" y="2427489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955713D2-EEE7-429C-B4F6-FB134005BF39}"/>
              </a:ext>
            </a:extLst>
          </p:cNvPr>
          <p:cNvSpPr/>
          <p:nvPr/>
        </p:nvSpPr>
        <p:spPr>
          <a:xfrm>
            <a:off x="9193963" y="2608681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EA0634FE-17B7-44D1-BBB2-3B4638C1FBB8}"/>
              </a:ext>
            </a:extLst>
          </p:cNvPr>
          <p:cNvSpPr/>
          <p:nvPr/>
        </p:nvSpPr>
        <p:spPr>
          <a:xfrm>
            <a:off x="9374667" y="2608681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D30AC9BC-3EEF-45F8-9DA7-FD63FD2A6EA6}"/>
              </a:ext>
            </a:extLst>
          </p:cNvPr>
          <p:cNvSpPr/>
          <p:nvPr/>
        </p:nvSpPr>
        <p:spPr>
          <a:xfrm>
            <a:off x="9555371" y="2608681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ECCC7AF8-EACB-460C-B766-637C8A2B339B}"/>
              </a:ext>
            </a:extLst>
          </p:cNvPr>
          <p:cNvSpPr/>
          <p:nvPr/>
        </p:nvSpPr>
        <p:spPr>
          <a:xfrm>
            <a:off x="9736075" y="2608681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30D7A098-BD63-4917-8203-47BA4401E793}"/>
              </a:ext>
            </a:extLst>
          </p:cNvPr>
          <p:cNvSpPr/>
          <p:nvPr/>
        </p:nvSpPr>
        <p:spPr>
          <a:xfrm>
            <a:off x="9916778" y="2608681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968575CC-5C46-40A7-8C14-0E8BDDC7B145}"/>
              </a:ext>
            </a:extLst>
          </p:cNvPr>
          <p:cNvSpPr/>
          <p:nvPr/>
        </p:nvSpPr>
        <p:spPr>
          <a:xfrm>
            <a:off x="10097482" y="2608681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A4733DD4-9ED0-4C2C-9E8A-C6F3BAAA849F}"/>
              </a:ext>
            </a:extLst>
          </p:cNvPr>
          <p:cNvSpPr/>
          <p:nvPr/>
        </p:nvSpPr>
        <p:spPr>
          <a:xfrm>
            <a:off x="10278186" y="2608681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F1F140F0-6FAC-4CA0-B78E-7CC8C369E9B5}"/>
              </a:ext>
            </a:extLst>
          </p:cNvPr>
          <p:cNvSpPr/>
          <p:nvPr/>
        </p:nvSpPr>
        <p:spPr>
          <a:xfrm>
            <a:off x="10458890" y="2608681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F34C275A-5585-46F9-ABD1-E3E8C30F3C6C}"/>
              </a:ext>
            </a:extLst>
          </p:cNvPr>
          <p:cNvSpPr/>
          <p:nvPr/>
        </p:nvSpPr>
        <p:spPr>
          <a:xfrm>
            <a:off x="10639594" y="2608681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F43DAD88-85E3-42F2-AB64-FE3717E9CDDB}"/>
              </a:ext>
            </a:extLst>
          </p:cNvPr>
          <p:cNvSpPr/>
          <p:nvPr/>
        </p:nvSpPr>
        <p:spPr>
          <a:xfrm>
            <a:off x="10820298" y="2608681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1250990D-7A27-4E38-B729-FBC7ACCEDF1E}"/>
              </a:ext>
            </a:extLst>
          </p:cNvPr>
          <p:cNvSpPr/>
          <p:nvPr/>
        </p:nvSpPr>
        <p:spPr>
          <a:xfrm>
            <a:off x="9193963" y="2789873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D5B7F8BE-2FC7-4811-8D5B-85FD30562721}"/>
              </a:ext>
            </a:extLst>
          </p:cNvPr>
          <p:cNvSpPr/>
          <p:nvPr/>
        </p:nvSpPr>
        <p:spPr>
          <a:xfrm>
            <a:off x="9374667" y="2789873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A34C5988-834B-40B4-A495-6A4464667B34}"/>
              </a:ext>
            </a:extLst>
          </p:cNvPr>
          <p:cNvSpPr/>
          <p:nvPr/>
        </p:nvSpPr>
        <p:spPr>
          <a:xfrm>
            <a:off x="9555371" y="2789873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EBA4D888-C904-44EB-9CF4-71833140EB62}"/>
              </a:ext>
            </a:extLst>
          </p:cNvPr>
          <p:cNvSpPr/>
          <p:nvPr/>
        </p:nvSpPr>
        <p:spPr>
          <a:xfrm>
            <a:off x="9736075" y="2789873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3E17BFAA-FD78-4974-8EC6-642C3E471405}"/>
              </a:ext>
            </a:extLst>
          </p:cNvPr>
          <p:cNvSpPr/>
          <p:nvPr/>
        </p:nvSpPr>
        <p:spPr>
          <a:xfrm>
            <a:off x="9916778" y="2789873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E515557C-DE0E-4AE8-B843-8ADE9DCA0D4C}"/>
              </a:ext>
            </a:extLst>
          </p:cNvPr>
          <p:cNvSpPr/>
          <p:nvPr/>
        </p:nvSpPr>
        <p:spPr>
          <a:xfrm>
            <a:off x="10097482" y="2789873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4F638FA9-C907-41D4-AB93-2585E9B76E87}"/>
              </a:ext>
            </a:extLst>
          </p:cNvPr>
          <p:cNvSpPr/>
          <p:nvPr/>
        </p:nvSpPr>
        <p:spPr>
          <a:xfrm>
            <a:off x="10278186" y="2789873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BF9C0497-70C6-486D-8B4E-0868658BA3CC}"/>
              </a:ext>
            </a:extLst>
          </p:cNvPr>
          <p:cNvSpPr/>
          <p:nvPr/>
        </p:nvSpPr>
        <p:spPr>
          <a:xfrm>
            <a:off x="10458890" y="2789873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755FD616-0AC5-451B-9206-7DFDA3FDD795}"/>
              </a:ext>
            </a:extLst>
          </p:cNvPr>
          <p:cNvSpPr/>
          <p:nvPr/>
        </p:nvSpPr>
        <p:spPr>
          <a:xfrm>
            <a:off x="10639594" y="2789873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7A771CE-3563-46E3-B53D-41BFE0B199CD}"/>
              </a:ext>
            </a:extLst>
          </p:cNvPr>
          <p:cNvSpPr/>
          <p:nvPr/>
        </p:nvSpPr>
        <p:spPr>
          <a:xfrm>
            <a:off x="10820298" y="2789873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8CC66980-5355-48BE-BA3A-7AAFAE9B1A62}"/>
              </a:ext>
            </a:extLst>
          </p:cNvPr>
          <p:cNvSpPr/>
          <p:nvPr/>
        </p:nvSpPr>
        <p:spPr>
          <a:xfrm>
            <a:off x="9193963" y="2971065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26059907-307A-40A3-B62C-03B027712EC6}"/>
              </a:ext>
            </a:extLst>
          </p:cNvPr>
          <p:cNvSpPr/>
          <p:nvPr/>
        </p:nvSpPr>
        <p:spPr>
          <a:xfrm>
            <a:off x="9374667" y="2971065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33DFE9FD-3301-40CA-ADC2-2AE83FEB2FC9}"/>
              </a:ext>
            </a:extLst>
          </p:cNvPr>
          <p:cNvSpPr/>
          <p:nvPr/>
        </p:nvSpPr>
        <p:spPr>
          <a:xfrm>
            <a:off x="9555371" y="2971065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4A0B7375-8B11-493F-9357-0903BB95D8E4}"/>
              </a:ext>
            </a:extLst>
          </p:cNvPr>
          <p:cNvSpPr/>
          <p:nvPr/>
        </p:nvSpPr>
        <p:spPr>
          <a:xfrm>
            <a:off x="9736075" y="2971065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8E93F250-4373-4210-AA4C-61C5AAC5A678}"/>
              </a:ext>
            </a:extLst>
          </p:cNvPr>
          <p:cNvSpPr/>
          <p:nvPr/>
        </p:nvSpPr>
        <p:spPr>
          <a:xfrm>
            <a:off x="9916778" y="2971065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656B5410-A3AF-4DDA-8869-3722DD076EB5}"/>
              </a:ext>
            </a:extLst>
          </p:cNvPr>
          <p:cNvSpPr/>
          <p:nvPr/>
        </p:nvSpPr>
        <p:spPr>
          <a:xfrm>
            <a:off x="10097482" y="2971065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29A06537-3623-4446-A012-DCE2EF76099F}"/>
              </a:ext>
            </a:extLst>
          </p:cNvPr>
          <p:cNvSpPr/>
          <p:nvPr/>
        </p:nvSpPr>
        <p:spPr>
          <a:xfrm>
            <a:off x="10278186" y="2971065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88BF5F0E-80EB-42C9-807F-AF966C15BEC5}"/>
              </a:ext>
            </a:extLst>
          </p:cNvPr>
          <p:cNvSpPr/>
          <p:nvPr/>
        </p:nvSpPr>
        <p:spPr>
          <a:xfrm>
            <a:off x="10458890" y="2971065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5D1FA411-B417-47D1-8B6B-CD8BB8104E20}"/>
              </a:ext>
            </a:extLst>
          </p:cNvPr>
          <p:cNvSpPr/>
          <p:nvPr/>
        </p:nvSpPr>
        <p:spPr>
          <a:xfrm>
            <a:off x="10639594" y="2971065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FDD27314-ED72-45A9-9517-9717CC10AD0F}"/>
              </a:ext>
            </a:extLst>
          </p:cNvPr>
          <p:cNvSpPr/>
          <p:nvPr/>
        </p:nvSpPr>
        <p:spPr>
          <a:xfrm>
            <a:off x="10820298" y="2971065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75981F9E-BC78-4464-AF10-ECD09E5953A9}"/>
              </a:ext>
            </a:extLst>
          </p:cNvPr>
          <p:cNvSpPr/>
          <p:nvPr/>
        </p:nvSpPr>
        <p:spPr>
          <a:xfrm>
            <a:off x="9193963" y="3152258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F8EB2F5D-EA84-4B53-9E75-9B9B6DFE1044}"/>
              </a:ext>
            </a:extLst>
          </p:cNvPr>
          <p:cNvSpPr/>
          <p:nvPr/>
        </p:nvSpPr>
        <p:spPr>
          <a:xfrm>
            <a:off x="9374667" y="3152258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51D7234-C9C7-4E48-87D1-6808A52EC560}"/>
              </a:ext>
            </a:extLst>
          </p:cNvPr>
          <p:cNvSpPr/>
          <p:nvPr/>
        </p:nvSpPr>
        <p:spPr>
          <a:xfrm>
            <a:off x="9555371" y="3152258"/>
            <a:ext cx="137665" cy="133271"/>
          </a:xfrm>
          <a:prstGeom prst="ellipse">
            <a:avLst/>
          </a:prstGeom>
          <a:solidFill>
            <a:srgbClr val="CA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B31477AA-1AD6-4E20-BA3C-306A6B846BCB}"/>
              </a:ext>
            </a:extLst>
          </p:cNvPr>
          <p:cNvSpPr/>
          <p:nvPr/>
        </p:nvSpPr>
        <p:spPr>
          <a:xfrm>
            <a:off x="9736075" y="3152258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13E6D0A7-97FB-41DA-9815-FAD7252F23B1}"/>
              </a:ext>
            </a:extLst>
          </p:cNvPr>
          <p:cNvSpPr/>
          <p:nvPr/>
        </p:nvSpPr>
        <p:spPr>
          <a:xfrm>
            <a:off x="9916778" y="3152258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36708F83-03A9-45B3-9D8A-14D82581F880}"/>
              </a:ext>
            </a:extLst>
          </p:cNvPr>
          <p:cNvSpPr/>
          <p:nvPr/>
        </p:nvSpPr>
        <p:spPr>
          <a:xfrm>
            <a:off x="10097482" y="3152258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7D5A94F-2731-45EC-951E-C1A9F7344BEC}"/>
              </a:ext>
            </a:extLst>
          </p:cNvPr>
          <p:cNvSpPr/>
          <p:nvPr/>
        </p:nvSpPr>
        <p:spPr>
          <a:xfrm>
            <a:off x="10278186" y="3152258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4E031EF7-45AB-4B9A-9A40-8C6E2681FACF}"/>
              </a:ext>
            </a:extLst>
          </p:cNvPr>
          <p:cNvSpPr/>
          <p:nvPr/>
        </p:nvSpPr>
        <p:spPr>
          <a:xfrm>
            <a:off x="10458890" y="3152258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67F4E01B-01DE-49B2-B99B-500B5859B995}"/>
              </a:ext>
            </a:extLst>
          </p:cNvPr>
          <p:cNvSpPr/>
          <p:nvPr/>
        </p:nvSpPr>
        <p:spPr>
          <a:xfrm>
            <a:off x="10639594" y="3152258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A54575D2-E19A-4839-8C55-9B316C352974}"/>
              </a:ext>
            </a:extLst>
          </p:cNvPr>
          <p:cNvSpPr/>
          <p:nvPr/>
        </p:nvSpPr>
        <p:spPr>
          <a:xfrm>
            <a:off x="10820298" y="3152258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6C2919B3-D4E7-457E-8627-95C004064162}"/>
              </a:ext>
            </a:extLst>
          </p:cNvPr>
          <p:cNvSpPr/>
          <p:nvPr/>
        </p:nvSpPr>
        <p:spPr>
          <a:xfrm>
            <a:off x="9193963" y="3333450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A8BFCD04-6A3A-4742-B44B-CCFB0BD3B457}"/>
              </a:ext>
            </a:extLst>
          </p:cNvPr>
          <p:cNvSpPr/>
          <p:nvPr/>
        </p:nvSpPr>
        <p:spPr>
          <a:xfrm>
            <a:off x="9374667" y="3333450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A57909CE-4011-4A71-B016-09D3C574242E}"/>
              </a:ext>
            </a:extLst>
          </p:cNvPr>
          <p:cNvSpPr/>
          <p:nvPr/>
        </p:nvSpPr>
        <p:spPr>
          <a:xfrm>
            <a:off x="9555371" y="3333450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8655F06E-C225-459F-8A9A-8C17CC924CEE}"/>
              </a:ext>
            </a:extLst>
          </p:cNvPr>
          <p:cNvSpPr/>
          <p:nvPr/>
        </p:nvSpPr>
        <p:spPr>
          <a:xfrm>
            <a:off x="9736075" y="3333450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0480B8F0-1F3E-4B76-9244-92A9A7612AF4}"/>
              </a:ext>
            </a:extLst>
          </p:cNvPr>
          <p:cNvSpPr/>
          <p:nvPr/>
        </p:nvSpPr>
        <p:spPr>
          <a:xfrm>
            <a:off x="9916778" y="3333450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5E90D15E-AEFD-4A32-B9BA-AA7DCAD64F64}"/>
              </a:ext>
            </a:extLst>
          </p:cNvPr>
          <p:cNvSpPr/>
          <p:nvPr/>
        </p:nvSpPr>
        <p:spPr>
          <a:xfrm>
            <a:off x="10097482" y="3333450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7F9D2E00-281B-4A0E-B9CE-A0027672E6B4}"/>
              </a:ext>
            </a:extLst>
          </p:cNvPr>
          <p:cNvSpPr/>
          <p:nvPr/>
        </p:nvSpPr>
        <p:spPr>
          <a:xfrm>
            <a:off x="10278186" y="3333450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0B8ADA2B-114C-451B-8634-88ED407BCEC6}"/>
              </a:ext>
            </a:extLst>
          </p:cNvPr>
          <p:cNvSpPr/>
          <p:nvPr/>
        </p:nvSpPr>
        <p:spPr>
          <a:xfrm>
            <a:off x="10458890" y="3333450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031B858-7981-4F53-8DB8-EE17D0023920}"/>
              </a:ext>
            </a:extLst>
          </p:cNvPr>
          <p:cNvSpPr/>
          <p:nvPr/>
        </p:nvSpPr>
        <p:spPr>
          <a:xfrm>
            <a:off x="10639594" y="3333450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5DA2B7C2-3B4B-4F5E-B48B-D0B8A688D18E}"/>
              </a:ext>
            </a:extLst>
          </p:cNvPr>
          <p:cNvSpPr/>
          <p:nvPr/>
        </p:nvSpPr>
        <p:spPr>
          <a:xfrm>
            <a:off x="10820298" y="3333450"/>
            <a:ext cx="137665" cy="13327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ED521ABC-E8C2-4315-B6E2-B0FF2C85F4CB}"/>
              </a:ext>
            </a:extLst>
          </p:cNvPr>
          <p:cNvSpPr/>
          <p:nvPr/>
        </p:nvSpPr>
        <p:spPr>
          <a:xfrm>
            <a:off x="9193963" y="3514642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42D739E6-0444-43B4-BE8A-3CDBEC2EA7E9}"/>
              </a:ext>
            </a:extLst>
          </p:cNvPr>
          <p:cNvSpPr/>
          <p:nvPr/>
        </p:nvSpPr>
        <p:spPr>
          <a:xfrm>
            <a:off x="9374667" y="3514642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7CC214C0-0AFE-47B3-AAD8-C0E2B5A4A8A6}"/>
              </a:ext>
            </a:extLst>
          </p:cNvPr>
          <p:cNvSpPr/>
          <p:nvPr/>
        </p:nvSpPr>
        <p:spPr>
          <a:xfrm>
            <a:off x="9555371" y="3514642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7EBCC4FE-6EAE-4942-BF37-21DCAA74A3D7}"/>
              </a:ext>
            </a:extLst>
          </p:cNvPr>
          <p:cNvSpPr/>
          <p:nvPr/>
        </p:nvSpPr>
        <p:spPr>
          <a:xfrm>
            <a:off x="9736075" y="3514642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A8037AD4-252E-4AA6-B986-6922A3947355}"/>
              </a:ext>
            </a:extLst>
          </p:cNvPr>
          <p:cNvSpPr/>
          <p:nvPr/>
        </p:nvSpPr>
        <p:spPr>
          <a:xfrm>
            <a:off x="9916778" y="3514642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F560E24B-E484-4611-8C53-E9D3295F853A}"/>
              </a:ext>
            </a:extLst>
          </p:cNvPr>
          <p:cNvSpPr/>
          <p:nvPr/>
        </p:nvSpPr>
        <p:spPr>
          <a:xfrm>
            <a:off x="10097482" y="3514642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CCFCC1EA-C35B-456B-B32F-D90EF4ADF649}"/>
              </a:ext>
            </a:extLst>
          </p:cNvPr>
          <p:cNvSpPr/>
          <p:nvPr/>
        </p:nvSpPr>
        <p:spPr>
          <a:xfrm>
            <a:off x="10278186" y="3514642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F511C4E9-A396-4199-89CD-00CC1D84235A}"/>
              </a:ext>
            </a:extLst>
          </p:cNvPr>
          <p:cNvSpPr/>
          <p:nvPr/>
        </p:nvSpPr>
        <p:spPr>
          <a:xfrm>
            <a:off x="10458890" y="3514642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4FCF307-2502-41F2-B511-9FFC2591DEE2}"/>
              </a:ext>
            </a:extLst>
          </p:cNvPr>
          <p:cNvSpPr/>
          <p:nvPr/>
        </p:nvSpPr>
        <p:spPr>
          <a:xfrm>
            <a:off x="10639594" y="3514642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0A5C844E-8D61-4C2F-8F8D-A409D336116A}"/>
              </a:ext>
            </a:extLst>
          </p:cNvPr>
          <p:cNvSpPr/>
          <p:nvPr/>
        </p:nvSpPr>
        <p:spPr>
          <a:xfrm>
            <a:off x="10820298" y="3514642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0C3F882F-E67F-4F51-9D07-A2A8249AAE54}"/>
              </a:ext>
            </a:extLst>
          </p:cNvPr>
          <p:cNvSpPr/>
          <p:nvPr/>
        </p:nvSpPr>
        <p:spPr>
          <a:xfrm>
            <a:off x="9193963" y="3695834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5CA4049A-4F54-4F5C-80F3-243713C39EBA}"/>
              </a:ext>
            </a:extLst>
          </p:cNvPr>
          <p:cNvSpPr/>
          <p:nvPr/>
        </p:nvSpPr>
        <p:spPr>
          <a:xfrm>
            <a:off x="9374667" y="3695834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F3DEB62-FF65-4191-9EBB-95E21C0316C9}"/>
              </a:ext>
            </a:extLst>
          </p:cNvPr>
          <p:cNvSpPr/>
          <p:nvPr/>
        </p:nvSpPr>
        <p:spPr>
          <a:xfrm>
            <a:off x="9555371" y="3695834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C55AE32F-1053-4D6E-A46A-6A6D9BB53C87}"/>
              </a:ext>
            </a:extLst>
          </p:cNvPr>
          <p:cNvSpPr/>
          <p:nvPr/>
        </p:nvSpPr>
        <p:spPr>
          <a:xfrm>
            <a:off x="9736075" y="3695834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8C4BCD5E-4089-4959-95D7-205092686EB3}"/>
              </a:ext>
            </a:extLst>
          </p:cNvPr>
          <p:cNvSpPr/>
          <p:nvPr/>
        </p:nvSpPr>
        <p:spPr>
          <a:xfrm>
            <a:off x="9916778" y="3695834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99CF92E3-0C39-4B43-AE68-8340765DB718}"/>
              </a:ext>
            </a:extLst>
          </p:cNvPr>
          <p:cNvSpPr/>
          <p:nvPr/>
        </p:nvSpPr>
        <p:spPr>
          <a:xfrm>
            <a:off x="10097482" y="3695834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D33D9781-D22B-46C9-82F2-2381D77A775A}"/>
              </a:ext>
            </a:extLst>
          </p:cNvPr>
          <p:cNvSpPr/>
          <p:nvPr/>
        </p:nvSpPr>
        <p:spPr>
          <a:xfrm>
            <a:off x="10278186" y="3695834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A4497C90-0DDE-45B4-9C01-670716F4AF26}"/>
              </a:ext>
            </a:extLst>
          </p:cNvPr>
          <p:cNvSpPr/>
          <p:nvPr/>
        </p:nvSpPr>
        <p:spPr>
          <a:xfrm>
            <a:off x="10458890" y="3695834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403F8F66-3E30-44A0-A32F-FD484274251B}"/>
              </a:ext>
            </a:extLst>
          </p:cNvPr>
          <p:cNvSpPr/>
          <p:nvPr/>
        </p:nvSpPr>
        <p:spPr>
          <a:xfrm>
            <a:off x="10639594" y="3695834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7E2CDE08-913D-4E06-848D-0E87FC054CF3}"/>
              </a:ext>
            </a:extLst>
          </p:cNvPr>
          <p:cNvSpPr/>
          <p:nvPr/>
        </p:nvSpPr>
        <p:spPr>
          <a:xfrm>
            <a:off x="10820298" y="3695834"/>
            <a:ext cx="137665" cy="1332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0FFF95BF-5B3F-4E26-8350-8C7D24C7FFC2}"/>
              </a:ext>
            </a:extLst>
          </p:cNvPr>
          <p:cNvSpPr txBox="1"/>
          <p:nvPr/>
        </p:nvSpPr>
        <p:spPr>
          <a:xfrm>
            <a:off x="1273756" y="5651356"/>
            <a:ext cx="1691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Basic Modeling</a:t>
            </a:r>
            <a:endParaRPr lang="ko-KR" altLang="en-US" sz="2000" spc="-15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D2010DF-A598-4816-8D42-8E95C5025672}"/>
              </a:ext>
            </a:extLst>
          </p:cNvPr>
          <p:cNvSpPr txBox="1"/>
          <p:nvPr/>
        </p:nvSpPr>
        <p:spPr>
          <a:xfrm>
            <a:off x="1718588" y="505844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CBB2A1C-ACE2-49FB-854B-F50DD7B6629E}"/>
              </a:ext>
            </a:extLst>
          </p:cNvPr>
          <p:cNvSpPr txBox="1"/>
          <p:nvPr/>
        </p:nvSpPr>
        <p:spPr>
          <a:xfrm>
            <a:off x="5032283" y="5647287"/>
            <a:ext cx="2092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After Preprocessing</a:t>
            </a:r>
            <a:endParaRPr lang="ko-KR" altLang="en-US" sz="2000" spc="-150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1868768-8058-42A9-96D9-768C16FC523C}"/>
              </a:ext>
            </a:extLst>
          </p:cNvPr>
          <p:cNvSpPr txBox="1"/>
          <p:nvPr/>
        </p:nvSpPr>
        <p:spPr>
          <a:xfrm>
            <a:off x="5677679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0943E3E8-5626-4B6E-BC4C-146466B35599}"/>
              </a:ext>
            </a:extLst>
          </p:cNvPr>
          <p:cNvSpPr txBox="1"/>
          <p:nvPr/>
        </p:nvSpPr>
        <p:spPr>
          <a:xfrm>
            <a:off x="8978645" y="5647287"/>
            <a:ext cx="2194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Advanced Modeling</a:t>
            </a:r>
            <a:endParaRPr lang="ko-KR" altLang="en-US" sz="2000" spc="-15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349AD53E-2A1B-4134-BA49-4A579B4097F9}"/>
              </a:ext>
            </a:extLst>
          </p:cNvPr>
          <p:cNvSpPr txBox="1"/>
          <p:nvPr/>
        </p:nvSpPr>
        <p:spPr>
          <a:xfrm>
            <a:off x="9675052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20D5991F-0EDD-434D-84EA-975991FE4954}"/>
              </a:ext>
            </a:extLst>
          </p:cNvPr>
          <p:cNvCxnSpPr>
            <a:cxnSpLocks/>
          </p:cNvCxnSpPr>
          <p:nvPr/>
        </p:nvCxnSpPr>
        <p:spPr>
          <a:xfrm>
            <a:off x="1752469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368F2218-9CF2-4DA4-B36F-0568C082B485}"/>
              </a:ext>
            </a:extLst>
          </p:cNvPr>
          <p:cNvCxnSpPr>
            <a:cxnSpLocks/>
          </p:cNvCxnSpPr>
          <p:nvPr/>
        </p:nvCxnSpPr>
        <p:spPr>
          <a:xfrm>
            <a:off x="5711560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D1B8BD6D-1AE1-43F2-9C34-116537281D7D}"/>
              </a:ext>
            </a:extLst>
          </p:cNvPr>
          <p:cNvCxnSpPr>
            <a:cxnSpLocks/>
          </p:cNvCxnSpPr>
          <p:nvPr/>
        </p:nvCxnSpPr>
        <p:spPr>
          <a:xfrm>
            <a:off x="9708933" y="4772660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3E871C05-9F75-6D45-AE7E-477329BDB936}"/>
              </a:ext>
            </a:extLst>
          </p:cNvPr>
          <p:cNvSpPr/>
          <p:nvPr/>
        </p:nvSpPr>
        <p:spPr>
          <a:xfrm>
            <a:off x="9804041" y="6470205"/>
            <a:ext cx="2324785" cy="3376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09E020-E1F5-2C43-9439-659FEEE157A0}"/>
              </a:ext>
            </a:extLst>
          </p:cNvPr>
          <p:cNvSpPr/>
          <p:nvPr/>
        </p:nvSpPr>
        <p:spPr>
          <a:xfrm>
            <a:off x="1003852" y="859961"/>
            <a:ext cx="116047" cy="261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EA334234-573D-8A47-9F3E-95D190F68188}"/>
              </a:ext>
            </a:extLst>
          </p:cNvPr>
          <p:cNvSpPr txBox="1"/>
          <p:nvPr/>
        </p:nvSpPr>
        <p:spPr>
          <a:xfrm>
            <a:off x="1668765" y="3102454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Arial Nova Light" panose="020B0304020202020204" pitchFamily="34" charset="0"/>
              </a:rPr>
              <a:t>0.10076</a:t>
            </a:r>
            <a:endParaRPr lang="ko-KR" altLang="en-US" sz="1600" b="1" dirty="0">
              <a:latin typeface="Arial Nova Light" panose="020B0304020202020204" pitchFamily="34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19594555-7790-F14F-AE9A-903E14485212}"/>
              </a:ext>
            </a:extLst>
          </p:cNvPr>
          <p:cNvSpPr txBox="1"/>
          <p:nvPr/>
        </p:nvSpPr>
        <p:spPr>
          <a:xfrm>
            <a:off x="5611853" y="3080103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Arial Nova Light" panose="020B0304020202020204" pitchFamily="34" charset="0"/>
              </a:rPr>
              <a:t>0.97741</a:t>
            </a:r>
            <a:endParaRPr lang="ko-KR" altLang="en-US" sz="1600" b="1" dirty="0">
              <a:latin typeface="Arial Nova Light" panose="020B0304020202020204" pitchFamily="34" charset="0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A587D2F0-C8F6-D242-83D2-67079F9BB5EC}"/>
              </a:ext>
            </a:extLst>
          </p:cNvPr>
          <p:cNvSpPr txBox="1"/>
          <p:nvPr/>
        </p:nvSpPr>
        <p:spPr>
          <a:xfrm>
            <a:off x="9692257" y="3055407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Arial Nova Light" panose="020B0304020202020204" pitchFamily="34" charset="0"/>
              </a:rPr>
              <a:t>0.95302</a:t>
            </a:r>
            <a:endParaRPr lang="ko-KR" altLang="en-US" sz="1600" b="1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158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39536" y="87909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Modeling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356755" y="746735"/>
            <a:ext cx="17347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The Most Efficient Models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accent6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561853" y="3361066"/>
                <a:ext cx="4481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R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0C5932-7F6B-4D39-B32B-EBD2F611A19E}"/>
                  </a:ext>
                </a:extLst>
              </p:cNvPr>
              <p:cNvSpPr txBox="1"/>
              <p:nvPr/>
            </p:nvSpPr>
            <p:spPr>
              <a:xfrm>
                <a:off x="6339521" y="3361066"/>
                <a:ext cx="4481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X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3091FA-2614-4DFE-A4B2-8BF951AAB535}"/>
                  </a:ext>
                </a:extLst>
              </p:cNvPr>
              <p:cNvSpPr txBox="1"/>
              <p:nvPr/>
            </p:nvSpPr>
            <p:spPr>
              <a:xfrm>
                <a:off x="5561853" y="4206068"/>
                <a:ext cx="4481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N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699C4B-4B07-4A0A-9ABE-73B29CB2AA46}"/>
                  </a:ext>
                </a:extLst>
              </p:cNvPr>
              <p:cNvSpPr txBox="1"/>
              <p:nvPr/>
            </p:nvSpPr>
            <p:spPr>
              <a:xfrm>
                <a:off x="6382262" y="4206068"/>
                <a:ext cx="4481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</a:rPr>
                  <a:t>L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4582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+mn-ea"/>
              </a:rPr>
              <a:t>Regression Models for House prices</a:t>
            </a:r>
            <a:endParaRPr lang="ko-KR" altLang="en-US" sz="2400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81127D-812E-9B4B-8486-4FAC37BA5468}"/>
              </a:ext>
            </a:extLst>
          </p:cNvPr>
          <p:cNvSpPr/>
          <p:nvPr/>
        </p:nvSpPr>
        <p:spPr>
          <a:xfrm>
            <a:off x="9804041" y="6470205"/>
            <a:ext cx="2324785" cy="3376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748BA0-AA9D-B541-B87B-B7BD1A2A8DFC}"/>
                  </a:ext>
                </a:extLst>
              </p:cNvPr>
              <p:cNvSpPr txBox="1"/>
              <p:nvPr/>
            </p:nvSpPr>
            <p:spPr>
              <a:xfrm>
                <a:off x="9153222" y="3126008"/>
                <a:ext cx="2289744" cy="2183996"/>
              </a:xfrm>
              <a:prstGeom prst="rect">
                <a:avLst/>
              </a:prstGeom>
              <a:solidFill>
                <a:srgbClr val="15253E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80000"/>
                  </a:lnSpc>
                </a:pPr>
                <a:r>
                  <a:rPr lang="ko-KR" alt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모델 성능 평가 지표 </a:t>
                </a:r>
                <a:r>
                  <a:rPr lang="en-US" altLang="ko-KR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 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Regression ]</a:t>
                </a:r>
              </a:p>
              <a:p>
                <a:pPr>
                  <a:lnSpc>
                    <a:spcPct val="180000"/>
                  </a:lnSpc>
                </a:pPr>
                <a:r>
                  <a:rPr lang="en-US" altLang="ko-KR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MAE</a:t>
                </a:r>
                <a:r>
                  <a:rPr lang="ko-KR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(|</a:t>
                </a:r>
                <a:r>
                  <a:rPr lang="ko-KR" altLang="en-US" sz="1000" dirty="0" err="1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실제값</a:t>
                </a:r>
                <a:r>
                  <a:rPr lang="ko-KR" altLang="en-US" sz="1000" dirty="0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– </a:t>
                </a:r>
                <a:r>
                  <a:rPr lang="ko-KR" altLang="en-US" sz="1000" dirty="0" err="1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예측값</a:t>
                </a:r>
                <a:r>
                  <a:rPr lang="en-US" altLang="ko-KR" sz="1000" dirty="0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|</a:t>
                </a:r>
                <a:r>
                  <a:rPr lang="ko-KR" altLang="en-US" sz="1000" dirty="0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 평균</a:t>
                </a:r>
                <a:r>
                  <a:rPr lang="en-US" altLang="ko-KR" sz="1000" dirty="0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)</a:t>
                </a:r>
              </a:p>
              <a:p>
                <a:pPr>
                  <a:lnSpc>
                    <a:spcPct val="185000"/>
                  </a:lnSpc>
                </a:pPr>
                <a:r>
                  <a:rPr lang="en-US" altLang="ko-KR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MSE</a:t>
                </a:r>
                <a:r>
                  <a:rPr lang="ko-KR" altLang="en-US" sz="105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(|</a:t>
                </a:r>
                <a:r>
                  <a:rPr lang="ko-KR" altLang="en-US" sz="1000" dirty="0" err="1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실제값</a:t>
                </a:r>
                <a:r>
                  <a:rPr lang="en-US" altLang="ko-KR" sz="1000" dirty="0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 – </a:t>
                </a:r>
                <a:r>
                  <a:rPr lang="ko-KR" altLang="en-US" sz="1000" dirty="0" err="1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예측값</a:t>
                </a:r>
                <a:r>
                  <a:rPr lang="en-US" altLang="ko-KR" sz="1000" dirty="0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|</a:t>
                </a:r>
                <a:r>
                  <a:rPr lang="ko-KR" altLang="en-US" sz="1000" dirty="0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 제곱</a:t>
                </a:r>
                <a:r>
                  <a:rPr lang="en-US" altLang="ko-KR" sz="1000" dirty="0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)</a:t>
                </a:r>
                <a:endParaRPr lang="en-US" altLang="ko-KR" sz="1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85000"/>
                  </a:lnSpc>
                </a:pPr>
                <a:r>
                  <a:rPr lang="en-US" altLang="ko-KR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RMSE</a:t>
                </a:r>
                <a:r>
                  <a:rPr lang="ko-KR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05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√</m:t>
                    </m:r>
                    <m:r>
                      <a:rPr lang="en-US" altLang="ko-KR" sz="105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𝑀𝑆𝐸</m:t>
                    </m:r>
                  </m:oMath>
                </a14:m>
                <a:r>
                  <a:rPr lang="en-US" altLang="ko-KR" sz="1050" dirty="0">
                    <a:solidFill>
                      <a:schemeClr val="bg1"/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85000"/>
                  </a:lnSpc>
                </a:pPr>
                <a:r>
                  <a:rPr lang="en-US" altLang="ko-KR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MSLE</a:t>
                </a:r>
                <a:r>
                  <a:rPr lang="ko-KR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05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√</m:t>
                    </m:r>
                    <m:r>
                      <m:rPr>
                        <m:sty m:val="p"/>
                      </m:rPr>
                      <a:rPr lang="en-US" altLang="ko-KR" sz="105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log</m:t>
                    </m:r>
                    <m:r>
                      <a:rPr lang="en-US" altLang="ko-KR" sz="105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⁡(</m:t>
                    </m:r>
                    <m:r>
                      <a:rPr lang="en-US" altLang="ko-KR" sz="105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𝑀𝑆𝐸</m:t>
                    </m:r>
                    <m:r>
                      <a:rPr lang="en-US" altLang="ko-KR" sz="105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sz="1050" dirty="0">
                    <a:solidFill>
                      <a:schemeClr val="bg1"/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ko-KR" sz="105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KoPubDotum Medium" panose="02020603020101020101" pitchFamily="18" charset="-127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altLang="ko-KR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85000"/>
                  </a:lnSpc>
                </a:pPr>
                <a:r>
                  <a:rPr lang="en-US" altLang="ko-KR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RMSLE</a:t>
                </a:r>
                <a:r>
                  <a:rPr lang="ko-KR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ko-KR" altLang="en-US" sz="1000" dirty="0" err="1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실제값</a:t>
                </a:r>
                <a:r>
                  <a:rPr lang="ko-KR" altLang="en-US" sz="1000" dirty="0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 </a:t>
                </a:r>
                <a:r>
                  <a:rPr lang="ko-KR" altLang="en-US" sz="1000" dirty="0" err="1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예측값</a:t>
                </a:r>
                <a:r>
                  <a:rPr lang="ko-KR" altLang="en-US" sz="1000" dirty="0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 차이 평균</a:t>
                </a:r>
                <a:r>
                  <a:rPr lang="en-US" altLang="ko-KR" sz="1000" dirty="0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)</a:t>
                </a:r>
                <a:endParaRPr lang="en-US" altLang="ko-KR" sz="1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85000"/>
                  </a:lnSpc>
                </a:pPr>
                <a:r>
                  <a:rPr lang="en-US" altLang="ko-KR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MAPE</a:t>
                </a:r>
                <a:r>
                  <a:rPr lang="ko-KR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((|</a:t>
                </a:r>
                <a:r>
                  <a:rPr lang="ko-KR" altLang="en-US" sz="900" dirty="0" err="1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실제값</a:t>
                </a:r>
                <a:r>
                  <a:rPr lang="en-US" altLang="ko-KR" sz="900" dirty="0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-</a:t>
                </a:r>
                <a:r>
                  <a:rPr lang="ko-KR" altLang="en-US" sz="900" dirty="0" err="1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예측값</a:t>
                </a:r>
                <a:r>
                  <a:rPr lang="en-US" altLang="ko-KR" sz="900" dirty="0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|)/</a:t>
                </a:r>
                <a:r>
                  <a:rPr lang="ko-KR" altLang="en-US" sz="900" dirty="0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실제</a:t>
                </a:r>
                <a:r>
                  <a:rPr lang="en-US" altLang="ko-KR" sz="900" dirty="0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/n*100</a:t>
                </a:r>
                <a:r>
                  <a:rPr lang="ko-KR" altLang="en-US" sz="900" dirty="0">
                    <a:solidFill>
                      <a:schemeClr val="bg1">
                        <a:lumMod val="95000"/>
                      </a:schemeClr>
                    </a:solidFill>
                    <a:latin typeface="KoPubDotum Medium" panose="02020603020101020101" pitchFamily="18" charset="-127"/>
                    <a:ea typeface="KoPubDotum Medium" panose="02020603020101020101" pitchFamily="18" charset="-127"/>
                    <a:cs typeface="Arial" panose="020B0604020202020204" pitchFamily="34" charset="0"/>
                  </a:rPr>
                  <a:t> </a:t>
                </a:r>
                <a:endParaRPr lang="en-US" altLang="ko-KR" sz="1050" dirty="0">
                  <a:solidFill>
                    <a:schemeClr val="bg1">
                      <a:lumMod val="95000"/>
                    </a:schemeClr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748BA0-AA9D-B541-B87B-B7BD1A2A8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222" y="3126008"/>
                <a:ext cx="2289744" cy="2183996"/>
              </a:xfrm>
              <a:prstGeom prst="rect">
                <a:avLst/>
              </a:prstGeom>
              <a:blipFill>
                <a:blip r:embed="rId2"/>
                <a:stretch>
                  <a:fillRect r="-1105" b="-5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EDCD84-5237-624C-8093-14109F6BDD73}"/>
              </a:ext>
            </a:extLst>
          </p:cNvPr>
          <p:cNvSpPr/>
          <p:nvPr/>
        </p:nvSpPr>
        <p:spPr>
          <a:xfrm>
            <a:off x="10270273" y="6545404"/>
            <a:ext cx="1921727" cy="2787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2982097" y="2172890"/>
            <a:ext cx="60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2982097" y="4011850"/>
            <a:ext cx="62278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965FEB-D6F9-B746-BE2B-4011CF632B0A}"/>
              </a:ext>
            </a:extLst>
          </p:cNvPr>
          <p:cNvSpPr txBox="1"/>
          <p:nvPr/>
        </p:nvSpPr>
        <p:spPr>
          <a:xfrm>
            <a:off x="10907719" y="6511951"/>
            <a:ext cx="12394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rgbClr val="CACACA"/>
                </a:solidFill>
              </a:rPr>
              <a:t>HwyKyung</a:t>
            </a:r>
            <a:r>
              <a:rPr lang="en-US" altLang="ko-KR" sz="1100" dirty="0">
                <a:solidFill>
                  <a:srgbClr val="CACACA"/>
                </a:solidFill>
              </a:rPr>
              <a:t> Song</a:t>
            </a:r>
            <a:endParaRPr lang="ko-KR" altLang="en-US" sz="1100" dirty="0">
              <a:solidFill>
                <a:srgbClr val="CACACA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25D53-5645-BB4B-A521-8DD26FCB349D}"/>
              </a:ext>
            </a:extLst>
          </p:cNvPr>
          <p:cNvSpPr txBox="1"/>
          <p:nvPr/>
        </p:nvSpPr>
        <p:spPr>
          <a:xfrm>
            <a:off x="2924298" y="2846150"/>
            <a:ext cx="6343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끝까지 봐주셔서 감사합니다 🐶</a:t>
            </a:r>
          </a:p>
        </p:txBody>
      </p:sp>
    </p:spTree>
    <p:extLst>
      <p:ext uri="{BB962C8B-B14F-4D97-AF65-F5344CB8AC3E}">
        <p14:creationId xmlns:p14="http://schemas.microsoft.com/office/powerpoint/2010/main" val="3523403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656328" y="262266"/>
            <a:ext cx="1612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chemeClr val="bg1"/>
                </a:solidFill>
              </a:rPr>
              <a:t>Process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629083"/>
            <a:chOff x="2028825" y="5485953"/>
            <a:chExt cx="2038350" cy="629083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153599" y="5581204"/>
              <a:ext cx="17888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 Analysis with EDA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A28911-F4B6-41C3-9E12-2D92D41EC68A}"/>
                </a:ext>
              </a:extLst>
            </p:cNvPr>
            <p:cNvSpPr txBox="1"/>
            <p:nvPr/>
          </p:nvSpPr>
          <p:spPr>
            <a:xfrm>
              <a:off x="2510420" y="5853426"/>
              <a:ext cx="11641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altLang="ko-KR" sz="1100" dirty="0">
                  <a:highlight>
                    <a:srgbClr val="E7E7E7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Preprocessing</a:t>
              </a:r>
              <a:endParaRPr lang="ko-KR" altLang="en-US" sz="1100" dirty="0">
                <a:highlight>
                  <a:srgbClr val="E7E7E7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629083"/>
            <a:chOff x="2028825" y="5485953"/>
            <a:chExt cx="2038350" cy="629083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645487" y="5581204"/>
              <a:ext cx="805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Modeling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EAC466-B539-41B7-B7D7-0A51F52DF5D1}"/>
                </a:ext>
              </a:extLst>
            </p:cNvPr>
            <p:cNvSpPr txBox="1"/>
            <p:nvPr/>
          </p:nvSpPr>
          <p:spPr>
            <a:xfrm>
              <a:off x="2288403" y="5853426"/>
              <a:ext cx="16081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: Make</a:t>
              </a:r>
              <a:r>
                <a:rPr lang="ko-KR" alt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ko-KR" alt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Select Models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73429" y="5541147"/>
            <a:ext cx="2038350" cy="629083"/>
            <a:chOff x="2028825" y="5485953"/>
            <a:chExt cx="2038350" cy="629083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137337" y="5581204"/>
              <a:ext cx="1821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Performance Evaluation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928FA3-0F17-416B-AC6A-EBD6FF94D3E1}"/>
                </a:ext>
              </a:extLst>
            </p:cNvPr>
            <p:cNvSpPr txBox="1"/>
            <p:nvPr/>
          </p:nvSpPr>
          <p:spPr>
            <a:xfrm>
              <a:off x="2378172" y="5853426"/>
              <a:ext cx="14285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: Measure Accuracy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92378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001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539839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002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6155891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003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8771943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004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rgbClr val="4799B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왼쪽 대괄호[L] 5">
            <a:extLst>
              <a:ext uri="{FF2B5EF4-FFF2-40B4-BE49-F238E27FC236}">
                <a16:creationId xmlns:a16="http://schemas.microsoft.com/office/drawing/2014/main" id="{F0C90E63-6E51-B144-B25D-A1388FFD1BAA}"/>
              </a:ext>
            </a:extLst>
          </p:cNvPr>
          <p:cNvSpPr/>
          <p:nvPr/>
        </p:nvSpPr>
        <p:spPr>
          <a:xfrm>
            <a:off x="1113665" y="2370211"/>
            <a:ext cx="281763" cy="2658980"/>
          </a:xfrm>
          <a:prstGeom prst="leftBracke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95CE74F-737A-3742-B17A-D104929BD534}"/>
              </a:ext>
            </a:extLst>
          </p:cNvPr>
          <p:cNvGrpSpPr/>
          <p:nvPr/>
        </p:nvGrpSpPr>
        <p:grpSpPr>
          <a:xfrm>
            <a:off x="1052738" y="5550481"/>
            <a:ext cx="2038350" cy="629083"/>
            <a:chOff x="2028825" y="5485953"/>
            <a:chExt cx="2038350" cy="629083"/>
          </a:xfrm>
        </p:grpSpPr>
        <p:cxnSp>
          <p:nvCxnSpPr>
            <p:cNvPr id="37" name="직선 연결선 12">
              <a:extLst>
                <a:ext uri="{FF2B5EF4-FFF2-40B4-BE49-F238E27FC236}">
                  <a16:creationId xmlns:a16="http://schemas.microsoft.com/office/drawing/2014/main" id="{6D0C07BA-E127-F649-B437-F4D89E4B2518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  <a:ln>
              <a:solidFill>
                <a:srgbClr val="1D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68EC32-22CB-9E4C-B9E0-A67E6C5D655E}"/>
                </a:ext>
              </a:extLst>
            </p:cNvPr>
            <p:cNvSpPr txBox="1"/>
            <p:nvPr/>
          </p:nvSpPr>
          <p:spPr>
            <a:xfrm>
              <a:off x="2346539" y="5581204"/>
              <a:ext cx="1402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Model Evaluation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51C637B-507C-3041-9E0F-F4E18A87A780}"/>
                </a:ext>
              </a:extLst>
            </p:cNvPr>
            <p:cNvSpPr txBox="1"/>
            <p:nvPr/>
          </p:nvSpPr>
          <p:spPr>
            <a:xfrm>
              <a:off x="2267565" y="5853426"/>
              <a:ext cx="16498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: Evaluate base Models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3B8F336-7A73-F346-8678-F1FD418F8630}"/>
              </a:ext>
            </a:extLst>
          </p:cNvPr>
          <p:cNvGrpSpPr/>
          <p:nvPr/>
        </p:nvGrpSpPr>
        <p:grpSpPr>
          <a:xfrm>
            <a:off x="1553176" y="2318500"/>
            <a:ext cx="1313181" cy="2801827"/>
            <a:chOff x="1519723" y="2318500"/>
            <a:chExt cx="1313181" cy="28018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59E601C-9C79-4A46-A4B0-65BF91CCCB28}"/>
                </a:ext>
              </a:extLst>
            </p:cNvPr>
            <p:cNvSpPr txBox="1"/>
            <p:nvPr/>
          </p:nvSpPr>
          <p:spPr>
            <a:xfrm>
              <a:off x="1863063" y="2318500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Linear</a:t>
              </a:r>
              <a:endParaRPr lang="ko-KR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71A2CAC-1177-C74E-960B-398760673F97}"/>
                </a:ext>
              </a:extLst>
            </p:cNvPr>
            <p:cNvSpPr txBox="1"/>
            <p:nvPr/>
          </p:nvSpPr>
          <p:spPr>
            <a:xfrm>
              <a:off x="1615330" y="2767191"/>
              <a:ext cx="11945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</a:t>
              </a:r>
              <a:endParaRPr lang="ko-KR" alt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C560EC-757B-5F4D-8A8A-3283ED1E1F98}"/>
                </a:ext>
              </a:extLst>
            </p:cNvPr>
            <p:cNvSpPr txBox="1"/>
            <p:nvPr/>
          </p:nvSpPr>
          <p:spPr>
            <a:xfrm>
              <a:off x="1759881" y="3230371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XGBoost</a:t>
              </a:r>
              <a:endParaRPr lang="en-US" altLang="ko-K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C90C5FB-1784-CB4D-859A-EC8732CE0FC4}"/>
                </a:ext>
              </a:extLst>
            </p:cNvPr>
            <p:cNvSpPr txBox="1"/>
            <p:nvPr/>
          </p:nvSpPr>
          <p:spPr>
            <a:xfrm>
              <a:off x="1519723" y="4474503"/>
              <a:ext cx="1313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Gradient Boosting</a:t>
              </a:r>
              <a:endParaRPr lang="ko-KR" alt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D7D75E-A958-CF4E-9C09-5EDFEC2DBB2A}"/>
                </a:ext>
              </a:extLst>
            </p:cNvPr>
            <p:cNvSpPr txBox="1"/>
            <p:nvPr/>
          </p:nvSpPr>
          <p:spPr>
            <a:xfrm>
              <a:off x="1726808" y="4090289"/>
              <a:ext cx="8499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Light GBM</a:t>
              </a:r>
              <a:endParaRPr lang="ko-KR" alt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76D372-A2C5-C245-9076-712E139FF670}"/>
                </a:ext>
              </a:extLst>
            </p:cNvPr>
            <p:cNvSpPr txBox="1"/>
            <p:nvPr/>
          </p:nvSpPr>
          <p:spPr>
            <a:xfrm>
              <a:off x="1665023" y="3659622"/>
              <a:ext cx="10567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 Tree</a:t>
              </a:r>
              <a:endParaRPr lang="ko-KR" alt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476397-812B-974C-A105-FBB848A9B0C2}"/>
                </a:ext>
              </a:extLst>
            </p:cNvPr>
            <p:cNvSpPr txBox="1"/>
            <p:nvPr/>
          </p:nvSpPr>
          <p:spPr>
            <a:xfrm>
              <a:off x="1797844" y="4858717"/>
              <a:ext cx="7569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NGBoost</a:t>
              </a:r>
              <a:endParaRPr lang="ko-KR" alt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47343A8-2A87-A147-A1DD-4D1FDDF883B0}"/>
              </a:ext>
            </a:extLst>
          </p:cNvPr>
          <p:cNvSpPr txBox="1"/>
          <p:nvPr/>
        </p:nvSpPr>
        <p:spPr>
          <a:xfrm>
            <a:off x="6366052" y="2150287"/>
            <a:ext cx="2124299" cy="679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 y</a:t>
            </a:r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 X</a:t>
            </a:r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 y</a:t>
            </a:r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  <a:p>
            <a:pPr algn="ctr">
              <a:lnSpc>
                <a:spcPct val="150000"/>
              </a:lnSpc>
            </a:pPr>
            <a:r>
              <a:rPr lang="en-US" altLang="ko-KR" sz="1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Models (X)</a:t>
            </a:r>
            <a:r>
              <a:rPr lang="ko-KR" altLang="en-US" sz="1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ko-KR" altLang="en-US" sz="1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y</a:t>
            </a: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99531491-ED5D-4649-A8A6-BC8FA9D01BEB}"/>
              </a:ext>
            </a:extLst>
          </p:cNvPr>
          <p:cNvCxnSpPr/>
          <p:nvPr/>
        </p:nvCxnSpPr>
        <p:spPr>
          <a:xfrm>
            <a:off x="3677647" y="3198511"/>
            <a:ext cx="2118495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A12BD5B-0C9B-6D43-9442-A6BFC1421FD7}"/>
              </a:ext>
            </a:extLst>
          </p:cNvPr>
          <p:cNvSpPr txBox="1"/>
          <p:nvPr/>
        </p:nvSpPr>
        <p:spPr>
          <a:xfrm>
            <a:off x="3851876" y="2066665"/>
            <a:ext cx="1770036" cy="40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Categorical vs Numeric</a:t>
            </a:r>
            <a:endParaRPr lang="en-US" altLang="ko-KR" sz="11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CDB5F8-5D65-2043-A208-9588209DFED6}"/>
              </a:ext>
            </a:extLst>
          </p:cNvPr>
          <p:cNvSpPr txBox="1"/>
          <p:nvPr/>
        </p:nvSpPr>
        <p:spPr>
          <a:xfrm>
            <a:off x="3765171" y="2407944"/>
            <a:ext cx="2016899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EDA : </a:t>
            </a:r>
            <a:r>
              <a:rPr lang="en-US" altLang="ko-KR" sz="1100" dirty="0" err="1">
                <a:solidFill>
                  <a:schemeClr val="bg1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CountPlot</a:t>
            </a:r>
            <a:r>
              <a:rPr lang="en-US" altLang="ko-KR" sz="1100" dirty="0">
                <a:solidFill>
                  <a:schemeClr val="bg1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 / </a:t>
            </a:r>
            <a:r>
              <a:rPr lang="en-US" altLang="ko-KR" sz="1100" dirty="0" err="1">
                <a:solidFill>
                  <a:schemeClr val="bg1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ScatterPlot</a:t>
            </a:r>
            <a:endParaRPr lang="en-US" altLang="ko-KR" sz="1100" dirty="0">
              <a:solidFill>
                <a:schemeClr val="bg1"/>
              </a:solidFill>
              <a:latin typeface="Arial" panose="020B0604020202020204" pitchFamily="34" charset="0"/>
              <a:ea typeface="KoPubDotum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Heatmap / </a:t>
            </a:r>
            <a:r>
              <a:rPr lang="en-US" altLang="ko-KR" sz="1100" dirty="0" err="1">
                <a:solidFill>
                  <a:schemeClr val="bg1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DistPlot</a:t>
            </a:r>
            <a:r>
              <a:rPr lang="en-US" altLang="ko-KR" sz="1100" dirty="0">
                <a:solidFill>
                  <a:schemeClr val="bg1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 / </a:t>
            </a:r>
            <a:r>
              <a:rPr lang="en-US" altLang="ko-KR" sz="1100" dirty="0" err="1">
                <a:solidFill>
                  <a:schemeClr val="bg1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Probplot</a:t>
            </a:r>
            <a:endParaRPr lang="en-US" altLang="ko-KR" sz="11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66A386-8766-7F4B-91BE-B09747C34C1F}"/>
              </a:ext>
            </a:extLst>
          </p:cNvPr>
          <p:cNvSpPr txBox="1"/>
          <p:nvPr/>
        </p:nvSpPr>
        <p:spPr>
          <a:xfrm>
            <a:off x="3652449" y="3211109"/>
            <a:ext cx="2281394" cy="2034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Discretization</a:t>
            </a:r>
            <a:r>
              <a:rPr lang="ko-KR" altLang="en-US" sz="1050" dirty="0">
                <a:solidFill>
                  <a:schemeClr val="bg1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이산화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Duplicated Data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중복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)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 제거</a:t>
            </a:r>
            <a:endParaRPr lang="en-US" altLang="ko-KR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KoPubDotum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Missing Data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결측치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Outlier</a:t>
            </a:r>
            <a:r>
              <a:rPr lang="ko-KR" altLang="en-US" sz="105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이상치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)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 대체</a:t>
            </a:r>
            <a:endParaRPr lang="en-US" altLang="ko-KR" sz="1050" dirty="0">
              <a:solidFill>
                <a:schemeClr val="bg1">
                  <a:lumMod val="85000"/>
                </a:schemeClr>
              </a:solidFill>
              <a:latin typeface="KoPubDotum Medium" panose="02020603020101020101" pitchFamily="18" charset="-127"/>
              <a:ea typeface="KoPubDotum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ko-KR" sz="1100" dirty="0" err="1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Nomalization</a:t>
            </a:r>
            <a:r>
              <a:rPr lang="ko-KR" altLang="en-US" sz="105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정규화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)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 </a:t>
            </a:r>
            <a:endParaRPr lang="en-US" altLang="ko-KR" sz="1000" dirty="0">
              <a:solidFill>
                <a:schemeClr val="bg1">
                  <a:lumMod val="85000"/>
                </a:schemeClr>
              </a:solidFill>
              <a:latin typeface="KoPubDotum Medium" panose="02020603020101020101" pitchFamily="18" charset="-127"/>
              <a:ea typeface="KoPubDotum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Multicollinearity</a:t>
            </a:r>
            <a:r>
              <a:rPr lang="ko-KR" altLang="en-US" sz="10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rgbClr val="D9D9D9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rgbClr val="D9D9D9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변수 선택</a:t>
            </a:r>
            <a:r>
              <a:rPr lang="en-US" altLang="ko-KR" sz="1000" dirty="0">
                <a:solidFill>
                  <a:srgbClr val="D9D9D9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/</a:t>
            </a:r>
            <a:r>
              <a:rPr lang="ko-KR" altLang="en-US" sz="1000" dirty="0">
                <a:solidFill>
                  <a:srgbClr val="D9D9D9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차원 축소</a:t>
            </a:r>
            <a:r>
              <a:rPr lang="en-US" altLang="ko-KR" sz="1000" dirty="0">
                <a:solidFill>
                  <a:srgbClr val="D9D9D9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Aggregation</a:t>
            </a:r>
            <a:r>
              <a:rPr lang="ko-KR" altLang="en-US" sz="1050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데이터 요약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/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파생 변수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)</a:t>
            </a:r>
            <a:endParaRPr lang="en-US" altLang="ko-KR" sz="105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KoPubDotum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21B25C-1CC0-644C-8ACB-96E4A1A33D5C}"/>
              </a:ext>
            </a:extLst>
          </p:cNvPr>
          <p:cNvSpPr txBox="1"/>
          <p:nvPr/>
        </p:nvSpPr>
        <p:spPr>
          <a:xfrm>
            <a:off x="9010545" y="3014137"/>
            <a:ext cx="2133918" cy="568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Model. Predict (X)</a:t>
            </a:r>
            <a:endParaRPr lang="en-US" altLang="ko-KR" sz="1600" b="1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448F8AC-A3F0-D443-A19A-D718E8CC3E5D}"/>
              </a:ext>
            </a:extLst>
          </p:cNvPr>
          <p:cNvSpPr txBox="1"/>
          <p:nvPr/>
        </p:nvSpPr>
        <p:spPr>
          <a:xfrm>
            <a:off x="9875365" y="3313407"/>
            <a:ext cx="385042" cy="833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?</a:t>
            </a:r>
            <a:endParaRPr lang="en-US" altLang="ko-KR" sz="2400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721C8CC-F4EF-594F-B09B-C17150597F30}"/>
              </a:ext>
            </a:extLst>
          </p:cNvPr>
          <p:cNvSpPr/>
          <p:nvPr/>
        </p:nvSpPr>
        <p:spPr>
          <a:xfrm>
            <a:off x="10270273" y="6545404"/>
            <a:ext cx="1921727" cy="2787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DA483C-5E48-1542-B3F3-4BB154FA070D}"/>
              </a:ext>
            </a:extLst>
          </p:cNvPr>
          <p:cNvSpPr txBox="1"/>
          <p:nvPr/>
        </p:nvSpPr>
        <p:spPr>
          <a:xfrm>
            <a:off x="6428654" y="2880522"/>
            <a:ext cx="1848084" cy="2244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85000"/>
              </a:lnSpc>
            </a:pP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Variety of Algorithms</a:t>
            </a:r>
          </a:p>
          <a:p>
            <a:pPr algn="just">
              <a:lnSpc>
                <a:spcPct val="180000"/>
              </a:lnSpc>
            </a:pP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Tuning</a:t>
            </a:r>
          </a:p>
          <a:p>
            <a:pPr algn="just">
              <a:lnSpc>
                <a:spcPct val="180000"/>
              </a:lnSpc>
            </a:pP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</a:t>
            </a:r>
          </a:p>
          <a:p>
            <a:pPr marL="171450" indent="-171450" algn="just">
              <a:lnSpc>
                <a:spcPct val="180000"/>
              </a:lnSpc>
              <a:buFontTx/>
              <a:buChar char="-"/>
            </a:pP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  <a:p>
            <a:pPr marL="171450" indent="-171450" algn="just">
              <a:lnSpc>
                <a:spcPct val="180000"/>
              </a:lnSpc>
              <a:buFontTx/>
              <a:buChar char="-"/>
            </a:pPr>
            <a:r>
              <a:rPr lang="en-US" altLang="ko-KR" sz="11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80000"/>
              </a:lnSpc>
              <a:buFontTx/>
              <a:buChar char="-"/>
            </a:pPr>
            <a:r>
              <a:rPr lang="en-US" altLang="ko-KR" sz="11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NGBoost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80000"/>
              </a:lnSpc>
            </a:pPr>
            <a:endParaRPr lang="en-US" altLang="ko-KR" sz="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80000"/>
              </a:lnSpc>
            </a:pP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회귀 모델 성능 평가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지표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495E505C-A1AB-BB4B-9203-1ED2AFE85C5F}"/>
              </a:ext>
            </a:extLst>
          </p:cNvPr>
          <p:cNvSpPr/>
          <p:nvPr/>
        </p:nvSpPr>
        <p:spPr>
          <a:xfrm>
            <a:off x="0" y="2915148"/>
            <a:ext cx="6096000" cy="3942852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67999D5-40B1-1548-8184-A733AF1864C3}"/>
              </a:ext>
            </a:extLst>
          </p:cNvPr>
          <p:cNvSpPr/>
          <p:nvPr/>
        </p:nvSpPr>
        <p:spPr>
          <a:xfrm>
            <a:off x="6095998" y="2915148"/>
            <a:ext cx="6096001" cy="3942852"/>
          </a:xfrm>
          <a:prstGeom prst="rect">
            <a:avLst/>
          </a:prstGeom>
          <a:solidFill>
            <a:schemeClr val="bg1">
              <a:lumMod val="85000"/>
              <a:alpha val="1292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915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548842" y="1788952"/>
            <a:ext cx="3273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</a:rPr>
              <a:t>Data</a:t>
            </a:r>
            <a:r>
              <a:rPr lang="en-US" altLang="ko-KR" sz="1000" spc="-300" dirty="0">
                <a:solidFill>
                  <a:schemeClr val="bg1"/>
                </a:solidFill>
              </a:rPr>
              <a:t> </a:t>
            </a:r>
            <a:r>
              <a:rPr lang="en-US" altLang="ko-KR" sz="4400" spc="-300" dirty="0">
                <a:solidFill>
                  <a:schemeClr val="bg1"/>
                </a:solidFill>
              </a:rPr>
              <a:t>.</a:t>
            </a:r>
            <a:r>
              <a:rPr lang="en-US" altLang="ko-KR" sz="1000" spc="-300" dirty="0">
                <a:solidFill>
                  <a:schemeClr val="bg1"/>
                </a:solidFill>
              </a:rPr>
              <a:t> </a:t>
            </a:r>
            <a:r>
              <a:rPr lang="en-US" altLang="ko-KR" sz="4400" spc="-300" dirty="0">
                <a:solidFill>
                  <a:schemeClr val="bg1"/>
                </a:solidFill>
              </a:rPr>
              <a:t>Columns</a:t>
            </a:r>
            <a:endParaRPr lang="ko-KR" altLang="en-US" sz="4400" spc="-3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AED807-AA4A-8A4F-9FF2-ADB60C380B72}"/>
              </a:ext>
            </a:extLst>
          </p:cNvPr>
          <p:cNvSpPr/>
          <p:nvPr/>
        </p:nvSpPr>
        <p:spPr>
          <a:xfrm>
            <a:off x="9804041" y="6470205"/>
            <a:ext cx="2324785" cy="33762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D5583E-B562-E942-B6B8-29F2CD7A491C}"/>
              </a:ext>
            </a:extLst>
          </p:cNvPr>
          <p:cNvSpPr txBox="1"/>
          <p:nvPr/>
        </p:nvSpPr>
        <p:spPr>
          <a:xfrm>
            <a:off x="7322271" y="3397161"/>
            <a:ext cx="2481770" cy="3204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GarageYrBlt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: 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차고 완공 연도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GarageArea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차고 면적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YearBuilt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: 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완공 연도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YearRemodAdd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: </a:t>
            </a:r>
            <a:r>
              <a:rPr lang="ko-KR" altLang="en-US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리모델링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연도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TotalBsmtSF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: 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지하실 면적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1stFlrSF : 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층 면적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GrLivArea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: </a:t>
            </a:r>
            <a:r>
              <a:rPr lang="ko-KR" altLang="en-US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지상층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생활 면적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highlight>
                  <a:srgbClr val="E7E7E7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target : </a:t>
            </a:r>
            <a:r>
              <a:rPr lang="ko-KR" altLang="en-US" sz="1400" dirty="0">
                <a:highlight>
                  <a:srgbClr val="E7E7E7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집값</a:t>
            </a:r>
            <a:r>
              <a:rPr lang="en-US" altLang="ko-KR" sz="1400" dirty="0">
                <a:highlight>
                  <a:srgbClr val="E7E7E7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400" dirty="0">
                <a:highlight>
                  <a:srgbClr val="E7E7E7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달러 단위</a:t>
            </a:r>
            <a:r>
              <a:rPr lang="en-US" altLang="ko-KR" sz="1400" dirty="0">
                <a:highlight>
                  <a:srgbClr val="E7E7E7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6F3A79-793E-214E-9167-4BF487539F0B}"/>
              </a:ext>
            </a:extLst>
          </p:cNvPr>
          <p:cNvSpPr txBox="1"/>
          <p:nvPr/>
        </p:nvSpPr>
        <p:spPr>
          <a:xfrm>
            <a:off x="1269598" y="3429000"/>
            <a:ext cx="2895344" cy="2558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highlight>
                  <a:srgbClr val="E7E7E7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 : </a:t>
            </a:r>
            <a:r>
              <a:rPr lang="ko-KR" altLang="en-US" sz="1400" dirty="0">
                <a:highlight>
                  <a:srgbClr val="E7E7E7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고유 </a:t>
            </a:r>
            <a:r>
              <a:rPr lang="en-US" altLang="ko-KR" sz="1400" dirty="0">
                <a:highlight>
                  <a:srgbClr val="E7E7E7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OverallQual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: 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전반적 재료와 마감 품질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KitchenQual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: </a:t>
            </a:r>
            <a:r>
              <a:rPr lang="ko-KR" altLang="en-US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부억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품질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ExterQual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: 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외관 재료 품질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BsmtQual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: 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지하실 높이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FullBath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: </a:t>
            </a:r>
            <a:r>
              <a:rPr lang="ko-KR" altLang="en-US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지상층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화장실 개수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GarageCars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차고 자리 개수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44EF4E-7C95-3D4F-9A29-2E486F3E3322}"/>
              </a:ext>
            </a:extLst>
          </p:cNvPr>
          <p:cNvSpPr txBox="1"/>
          <p:nvPr/>
        </p:nvSpPr>
        <p:spPr>
          <a:xfrm>
            <a:off x="5877828" y="4635736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</a:t>
            </a:r>
            <a:endParaRPr kumimoji="1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3" name="왼쪽 대괄호[L] 42">
            <a:extLst>
              <a:ext uri="{FF2B5EF4-FFF2-40B4-BE49-F238E27FC236}">
                <a16:creationId xmlns:a16="http://schemas.microsoft.com/office/drawing/2014/main" id="{B3F0EA10-2CCE-4F4C-8BAA-1E8E17F8ACCD}"/>
              </a:ext>
            </a:extLst>
          </p:cNvPr>
          <p:cNvSpPr/>
          <p:nvPr/>
        </p:nvSpPr>
        <p:spPr>
          <a:xfrm>
            <a:off x="1082843" y="4534459"/>
            <a:ext cx="155933" cy="633442"/>
          </a:xfrm>
          <a:prstGeom prst="leftBracket">
            <a:avLst/>
          </a:prstGeom>
          <a:noFill/>
          <a:ln w="19050">
            <a:solidFill>
              <a:srgbClr val="1D3252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D7CDC8-104F-F949-AC5A-2A61BFD40A32}"/>
              </a:ext>
            </a:extLst>
          </p:cNvPr>
          <p:cNvSpPr txBox="1"/>
          <p:nvPr/>
        </p:nvSpPr>
        <p:spPr>
          <a:xfrm>
            <a:off x="524989" y="4662323"/>
            <a:ext cx="550151" cy="325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100" dirty="0">
                <a:solidFill>
                  <a:srgbClr val="1D325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이산화</a:t>
            </a: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307336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A1722B-CB63-9542-B579-3EEDEA5BA3B6}"/>
              </a:ext>
            </a:extLst>
          </p:cNvPr>
          <p:cNvSpPr/>
          <p:nvPr/>
        </p:nvSpPr>
        <p:spPr>
          <a:xfrm>
            <a:off x="9696947" y="6470205"/>
            <a:ext cx="2411118" cy="33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6A2D33-4814-AD4C-BBF9-038B3C1C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702" y="1677697"/>
            <a:ext cx="2630022" cy="19641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7C6DE2-F541-5440-ADA0-C635C3399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381" y="4270620"/>
            <a:ext cx="8016670" cy="219958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2477AE-F291-AA40-B0FB-7F02D449A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381" y="3344402"/>
            <a:ext cx="8402594" cy="7688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583FA3-25FB-0244-928F-C04A95CD5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954" y="127154"/>
            <a:ext cx="5482142" cy="14133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D1DEB7-2128-0140-803C-AB0C96364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381" y="1620765"/>
            <a:ext cx="3042994" cy="156197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F9B4DE-E24B-E342-B762-80E455F262D6}"/>
              </a:ext>
            </a:extLst>
          </p:cNvPr>
          <p:cNvSpPr txBox="1"/>
          <p:nvPr/>
        </p:nvSpPr>
        <p:spPr>
          <a:xfrm>
            <a:off x="416994" y="2805793"/>
            <a:ext cx="23054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bg1"/>
                </a:solidFill>
                <a:latin typeface="+mj-lt"/>
              </a:rPr>
              <a:t>Analytical</a:t>
            </a:r>
          </a:p>
          <a:p>
            <a:pPr algn="r"/>
            <a:r>
              <a:rPr lang="en-US" altLang="ko-KR" sz="3200" spc="-300" dirty="0">
                <a:solidFill>
                  <a:schemeClr val="bg1"/>
                </a:solidFill>
                <a:latin typeface="+mj-lt"/>
              </a:rPr>
              <a:t>Thinking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3C6833-4388-AF4A-A1E6-545F87B30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2051" y="1440379"/>
            <a:ext cx="1397000" cy="1536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323345-5AAF-C64B-9669-6740038830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7894" y="2942657"/>
            <a:ext cx="1058266" cy="264567"/>
          </a:xfrm>
          <a:prstGeom prst="rect">
            <a:avLst/>
          </a:prstGeom>
        </p:spPr>
      </p:pic>
      <p:cxnSp>
        <p:nvCxnSpPr>
          <p:cNvPr id="20" name="직선 연결선 11">
            <a:extLst>
              <a:ext uri="{FF2B5EF4-FFF2-40B4-BE49-F238E27FC236}">
                <a16:creationId xmlns:a16="http://schemas.microsoft.com/office/drawing/2014/main" id="{91C8DB9A-D8E2-724B-AA13-E96DF2F2DD6F}"/>
              </a:ext>
            </a:extLst>
          </p:cNvPr>
          <p:cNvCxnSpPr>
            <a:cxnSpLocks/>
          </p:cNvCxnSpPr>
          <p:nvPr/>
        </p:nvCxnSpPr>
        <p:spPr>
          <a:xfrm>
            <a:off x="344067" y="2805793"/>
            <a:ext cx="237836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12">
            <a:extLst>
              <a:ext uri="{FF2B5EF4-FFF2-40B4-BE49-F238E27FC236}">
                <a16:creationId xmlns:a16="http://schemas.microsoft.com/office/drawing/2014/main" id="{D91BD96B-68F7-A942-BF3F-C875B49BEFFE}"/>
              </a:ext>
            </a:extLst>
          </p:cNvPr>
          <p:cNvCxnSpPr>
            <a:cxnSpLocks/>
          </p:cNvCxnSpPr>
          <p:nvPr/>
        </p:nvCxnSpPr>
        <p:spPr>
          <a:xfrm>
            <a:off x="344067" y="3994513"/>
            <a:ext cx="237836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30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lowchart: Document 26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52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D7A5D-3186-4736-8A6E-94B9C6DA9065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kern="1200" spc="-3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HeatMap</a:t>
            </a:r>
            <a:endParaRPr lang="en-US" altLang="ko-KR" sz="3200" kern="1200" spc="-3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EC28EC-3764-2843-9087-C86253B1B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601" y="640080"/>
            <a:ext cx="6762201" cy="557881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5D8D25-6955-F04D-9A4B-862A5189EACA}"/>
              </a:ext>
            </a:extLst>
          </p:cNvPr>
          <p:cNvSpPr/>
          <p:nvPr/>
        </p:nvSpPr>
        <p:spPr>
          <a:xfrm>
            <a:off x="9804041" y="6470205"/>
            <a:ext cx="2324785" cy="3376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80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BE981-1476-754D-9EB8-1E1E90B292EB}"/>
              </a:ext>
            </a:extLst>
          </p:cNvPr>
          <p:cNvSpPr txBox="1"/>
          <p:nvPr/>
        </p:nvSpPr>
        <p:spPr>
          <a:xfrm>
            <a:off x="868680" y="405575"/>
            <a:ext cx="500176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spc="-300" dirty="0">
                <a:latin typeface="+mj-lt"/>
                <a:ea typeface="+mj-ea"/>
                <a:cs typeface="+mj-cs"/>
              </a:rPr>
              <a:t>Scatter Plot</a:t>
            </a:r>
          </a:p>
        </p:txBody>
      </p:sp>
      <p:sp>
        <p:nvSpPr>
          <p:cNvPr id="39" name="Rectangle 3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123D3A-82D0-3240-96D1-838F53F40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97" y="2091095"/>
            <a:ext cx="4303058" cy="42062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209E72-1FC2-CE47-ABBB-64F6ED040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858475"/>
            <a:ext cx="5431536" cy="266145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B0FF0D7-96B5-4A49-92CB-F2BF515CC191}"/>
              </a:ext>
            </a:extLst>
          </p:cNvPr>
          <p:cNvSpPr/>
          <p:nvPr/>
        </p:nvSpPr>
        <p:spPr>
          <a:xfrm>
            <a:off x="9804041" y="6470205"/>
            <a:ext cx="2324785" cy="3376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21514B-F8ED-1749-B2F2-DF1FE60DBB21}"/>
              </a:ext>
            </a:extLst>
          </p:cNvPr>
          <p:cNvSpPr/>
          <p:nvPr/>
        </p:nvSpPr>
        <p:spPr>
          <a:xfrm>
            <a:off x="4643035" y="415397"/>
            <a:ext cx="2324785" cy="11717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0754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457200" y="215314"/>
            <a:ext cx="3528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Data</a:t>
            </a:r>
            <a:r>
              <a:rPr lang="ko-KR" altLang="en-US" sz="3600" spc="-300" dirty="0">
                <a:solidFill>
                  <a:schemeClr val="bg1"/>
                </a:solidFill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</a:rPr>
              <a:t>Preprocessing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652198"/>
              </p:ext>
            </p:extLst>
          </p:nvPr>
        </p:nvGraphicFramePr>
        <p:xfrm>
          <a:off x="720047" y="1604283"/>
          <a:ext cx="10751906" cy="44608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038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8063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429219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  <a:gridCol w="2391671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680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결측치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중복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이상치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파생 변수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상관 관계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정규화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/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변환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연속형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비대칭 데이터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914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spc="0" dirty="0" err="1">
                          <a:solidFill>
                            <a:srgbClr val="40464C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d</a:t>
                      </a:r>
                      <a:r>
                        <a:rPr lang="en-US" altLang="ko-KR" sz="1400" spc="0" dirty="0" err="1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f.isnull.sum</a:t>
                      </a:r>
                      <a:r>
                        <a:rPr lang="en-US" altLang="ko-KR" sz="1400" spc="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()</a:t>
                      </a:r>
                      <a:endParaRPr lang="ko-KR" altLang="en-US" sz="1400" spc="0" dirty="0">
                        <a:solidFill>
                          <a:srgbClr val="40474D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그래프 상 극도로 크거나 작은 값을 가지는 행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주차장 설립 연도 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2207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-&gt;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2007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년으로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sz="1300" spc="-150" dirty="0" err="1">
                          <a:solidFill>
                            <a:srgbClr val="40464C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KitchenQual</a:t>
                      </a:r>
                      <a:endParaRPr lang="en-US" altLang="ko-KR" sz="1300" spc="-150" dirty="0">
                        <a:solidFill>
                          <a:srgbClr val="40464C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spc="-150" dirty="0">
                          <a:solidFill>
                            <a:srgbClr val="40464C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   </a:t>
                      </a:r>
                      <a:r>
                        <a:rPr lang="en-US" altLang="ko-KR" sz="1300" spc="-150" dirty="0" err="1">
                          <a:solidFill>
                            <a:srgbClr val="40464C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ExterQual</a:t>
                      </a:r>
                      <a:endParaRPr lang="en-US" altLang="ko-KR" sz="1300" spc="-150" dirty="0">
                        <a:solidFill>
                          <a:srgbClr val="40464C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spc="-150" dirty="0" err="1">
                          <a:solidFill>
                            <a:srgbClr val="40474D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Bsmt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300" spc="-150" dirty="0">
                          <a:solidFill>
                            <a:srgbClr val="40464C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Qual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Robust Scaler</a:t>
                      </a:r>
                    </a:p>
                    <a:p>
                      <a:pPr algn="ctr" latinLnBrk="1"/>
                      <a:r>
                        <a:rPr lang="en-US" altLang="ko-KR" sz="1400" spc="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Standard Scaler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800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i="0" u="none" strike="noStrike" kern="1200" dirty="0" err="1">
                          <a:solidFill>
                            <a:srgbClr val="40464C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df.duplicated</a:t>
                      </a:r>
                      <a:r>
                        <a:rPr lang="en-US" altLang="ko-KR" sz="1400" b="0" i="0" u="none" strike="noStrike" kern="1200" dirty="0">
                          <a:solidFill>
                            <a:srgbClr val="40464C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().sum()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욕실 수 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== 0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 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Garage Area</a:t>
                      </a:r>
                    </a:p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Garage Car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ko-KR" sz="1200" b="0" i="0" u="none" strike="noStrike" kern="1200" spc="0" dirty="0">
                          <a:solidFill>
                            <a:srgbClr val="40464C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rial" panose="020B0604020202020204" pitchFamily="34" charset="0"/>
                        </a:rPr>
                        <a:t>Gr Liv Area / Garage Area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ko-KR" sz="1200" b="0" i="0" u="none" strike="noStrike" kern="1200" spc="0" dirty="0">
                          <a:solidFill>
                            <a:srgbClr val="40464C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rial" panose="020B0604020202020204" pitchFamily="34" charset="0"/>
                        </a:rPr>
                        <a:t>Total </a:t>
                      </a:r>
                      <a:r>
                        <a:rPr lang="en-US" altLang="ko-KR" sz="1200" b="0" i="0" u="none" strike="noStrike" kern="1200" spc="0" dirty="0" err="1">
                          <a:solidFill>
                            <a:srgbClr val="40464C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rial" panose="020B0604020202020204" pitchFamily="34" charset="0"/>
                        </a:rPr>
                        <a:t>Bsmt</a:t>
                      </a:r>
                      <a:r>
                        <a:rPr lang="en-US" altLang="ko-KR" sz="1200" b="0" i="0" u="none" strike="noStrike" kern="1200" spc="0" dirty="0">
                          <a:solidFill>
                            <a:srgbClr val="40464C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rial" panose="020B0604020202020204" pitchFamily="34" charset="0"/>
                        </a:rPr>
                        <a:t> SF / 1st </a:t>
                      </a:r>
                      <a:r>
                        <a:rPr lang="en-US" altLang="ko-KR" sz="1200" b="0" i="0" u="none" strike="noStrike" kern="1200" spc="0" dirty="0" err="1">
                          <a:solidFill>
                            <a:srgbClr val="40464C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rial" panose="020B0604020202020204" pitchFamily="34" charset="0"/>
                        </a:rPr>
                        <a:t>Flr</a:t>
                      </a:r>
                      <a:r>
                        <a:rPr lang="en-US" altLang="ko-KR" sz="1200" b="0" i="0" u="none" strike="noStrike" kern="1200" spc="0" dirty="0">
                          <a:solidFill>
                            <a:srgbClr val="40464C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rial" panose="020B0604020202020204" pitchFamily="34" charset="0"/>
                        </a:rPr>
                        <a:t> SF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ko-KR" sz="1200" b="0" i="0" u="none" strike="noStrike" kern="1200" spc="0" dirty="0">
                          <a:solidFill>
                            <a:srgbClr val="40464C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rial" panose="020B0604020202020204" pitchFamily="34" charset="0"/>
                        </a:rPr>
                        <a:t>Year Built / Year </a:t>
                      </a:r>
                      <a:r>
                        <a:rPr lang="en-US" altLang="ko-KR" sz="1200" b="0" i="0" u="none" strike="noStrike" kern="1200" spc="0" dirty="0" err="1">
                          <a:solidFill>
                            <a:srgbClr val="40464C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rial" panose="020B0604020202020204" pitchFamily="34" charset="0"/>
                        </a:rPr>
                        <a:t>Remod</a:t>
                      </a:r>
                      <a:r>
                        <a:rPr lang="en-US" altLang="ko-KR" sz="1200" b="0" i="0" u="none" strike="noStrike" kern="1200" spc="0" dirty="0">
                          <a:solidFill>
                            <a:srgbClr val="40464C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rial" panose="020B0604020202020204" pitchFamily="34" charset="0"/>
                        </a:rPr>
                        <a:t>/Add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ko-KR" sz="1200" b="0" i="0" u="none" strike="noStrike" kern="1200" spc="0" dirty="0">
                          <a:solidFill>
                            <a:srgbClr val="40464C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rial" panose="020B0604020202020204" pitchFamily="34" charset="0"/>
                        </a:rPr>
                        <a:t>Garage </a:t>
                      </a:r>
                      <a:r>
                        <a:rPr lang="en-US" altLang="ko-KR" sz="1200" b="0" i="0" u="none" strike="noStrike" kern="1200" spc="0" dirty="0" err="1">
                          <a:solidFill>
                            <a:srgbClr val="40464C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rial" panose="020B0604020202020204" pitchFamily="34" charset="0"/>
                        </a:rPr>
                        <a:t>Yr</a:t>
                      </a:r>
                      <a:r>
                        <a:rPr lang="en-US" altLang="ko-KR" sz="1200" b="0" i="0" u="none" strike="noStrike" kern="1200" spc="0" dirty="0">
                          <a:solidFill>
                            <a:srgbClr val="40464C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kern="1200" spc="0" dirty="0" err="1">
                          <a:solidFill>
                            <a:srgbClr val="40464C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Arial" panose="020B0604020202020204" pitchFamily="34" charset="0"/>
                        </a:rPr>
                        <a:t>Blt</a:t>
                      </a:r>
                      <a:endParaRPr lang="en-US" altLang="ko-KR" sz="1200" b="0" i="0" u="none" strike="noStrike" kern="1200" spc="0" dirty="0">
                        <a:solidFill>
                          <a:srgbClr val="40464C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039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 err="1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결측치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존재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무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spc="-150" dirty="0" err="1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중복값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개 제거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50" dirty="0" err="1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리모델링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연도 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&lt;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집 설립 연도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1st </a:t>
                      </a:r>
                      <a:r>
                        <a:rPr lang="en-US" altLang="ko-KR" sz="1300" spc="-150" dirty="0" err="1">
                          <a:solidFill>
                            <a:srgbClr val="40474D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Flr</a:t>
                      </a:r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SF</a:t>
                      </a:r>
                    </a:p>
                    <a:p>
                      <a:pPr algn="ctr" latinLnBrk="1"/>
                      <a:r>
                        <a:rPr lang="en-US" altLang="ko-KR" sz="1300" spc="-150" dirty="0">
                          <a:solidFill>
                            <a:srgbClr val="40474D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Gr Liv Area</a:t>
                      </a:r>
                      <a:endParaRPr lang="ko-KR" altLang="en-US" sz="1300" spc="-150" dirty="0">
                        <a:solidFill>
                          <a:srgbClr val="40474D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80192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주차장 설립 연도 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&lt;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집 설립 연도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Quality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변수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요약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차당 </a:t>
                      </a:r>
                      <a:r>
                        <a:rPr lang="ko-KR" altLang="en-US" sz="1400" spc="-150" dirty="0" err="1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주차가능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면적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층 외 층수 여부 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면적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Log transformation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680019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제거  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대체 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평균치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spc="-150" dirty="0">
                        <a:solidFill>
                          <a:srgbClr val="40474D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0" dirty="0">
                          <a:solidFill>
                            <a:srgbClr val="40474D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target</a:t>
                      </a:r>
                      <a:endParaRPr lang="ko-KR" altLang="en-US" sz="1400" spc="0" dirty="0">
                        <a:solidFill>
                          <a:srgbClr val="40474D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sp>
        <p:nvSpPr>
          <p:cNvPr id="7" name="왼쪽 대괄호[L] 6">
            <a:extLst>
              <a:ext uri="{FF2B5EF4-FFF2-40B4-BE49-F238E27FC236}">
                <a16:creationId xmlns:a16="http://schemas.microsoft.com/office/drawing/2014/main" id="{E5B8B7C0-9AFF-904B-B60B-31E61AC86941}"/>
              </a:ext>
            </a:extLst>
          </p:cNvPr>
          <p:cNvSpPr/>
          <p:nvPr/>
        </p:nvSpPr>
        <p:spPr>
          <a:xfrm>
            <a:off x="7316293" y="2456120"/>
            <a:ext cx="64495" cy="633442"/>
          </a:xfrm>
          <a:prstGeom prst="leftBracket">
            <a:avLst/>
          </a:prstGeom>
          <a:noFill/>
          <a:ln w="12700">
            <a:solidFill>
              <a:srgbClr val="1D3252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왼쪽 대괄호[L] 7">
            <a:extLst>
              <a:ext uri="{FF2B5EF4-FFF2-40B4-BE49-F238E27FC236}">
                <a16:creationId xmlns:a16="http://schemas.microsoft.com/office/drawing/2014/main" id="{2DA9D4E1-C44C-A740-AE90-C16BFA39E0A7}"/>
              </a:ext>
            </a:extLst>
          </p:cNvPr>
          <p:cNvSpPr/>
          <p:nvPr/>
        </p:nvSpPr>
        <p:spPr>
          <a:xfrm>
            <a:off x="7377050" y="3398178"/>
            <a:ext cx="45719" cy="273454"/>
          </a:xfrm>
          <a:prstGeom prst="leftBracket">
            <a:avLst/>
          </a:prstGeom>
          <a:noFill/>
          <a:ln w="12700">
            <a:solidFill>
              <a:srgbClr val="1D3252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왼쪽 대괄호[L] 9">
            <a:extLst>
              <a:ext uri="{FF2B5EF4-FFF2-40B4-BE49-F238E27FC236}">
                <a16:creationId xmlns:a16="http://schemas.microsoft.com/office/drawing/2014/main" id="{B8F8028D-C94E-1E43-9F26-27532985035C}"/>
              </a:ext>
            </a:extLst>
          </p:cNvPr>
          <p:cNvSpPr/>
          <p:nvPr/>
        </p:nvSpPr>
        <p:spPr>
          <a:xfrm>
            <a:off x="7389636" y="4113683"/>
            <a:ext cx="45719" cy="273454"/>
          </a:xfrm>
          <a:prstGeom prst="leftBracket">
            <a:avLst/>
          </a:prstGeom>
          <a:noFill/>
          <a:ln w="12700">
            <a:solidFill>
              <a:srgbClr val="1D3252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46B218-9D79-5A4D-89C9-1D6DF4F94E73}"/>
              </a:ext>
            </a:extLst>
          </p:cNvPr>
          <p:cNvSpPr/>
          <p:nvPr/>
        </p:nvSpPr>
        <p:spPr>
          <a:xfrm>
            <a:off x="9804041" y="6470205"/>
            <a:ext cx="2324785" cy="33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9BB4FADE-AA79-9940-A069-4D9CFEF80B8B}"/>
              </a:ext>
            </a:extLst>
          </p:cNvPr>
          <p:cNvSpPr/>
          <p:nvPr/>
        </p:nvSpPr>
        <p:spPr>
          <a:xfrm>
            <a:off x="10116065" y="3089562"/>
            <a:ext cx="296562" cy="20557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31BF6DFC-D24F-154E-8146-848378ED4C88}"/>
              </a:ext>
            </a:extLst>
          </p:cNvPr>
          <p:cNvSpPr/>
          <p:nvPr/>
        </p:nvSpPr>
        <p:spPr>
          <a:xfrm>
            <a:off x="10116065" y="5287587"/>
            <a:ext cx="296562" cy="2055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186080" y="98231"/>
            <a:ext cx="4246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Code for Preprocessing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40318" y="804547"/>
            <a:ext cx="108000" cy="1618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559576" y="4199323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559577" y="1643111"/>
            <a:ext cx="3128484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1239141" y="3554595"/>
            <a:ext cx="1766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2060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Discretization</a:t>
            </a:r>
            <a:r>
              <a:rPr lang="ko-KR" altLang="en-US" sz="1200" dirty="0">
                <a:solidFill>
                  <a:srgbClr val="002060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002060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002060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이산화</a:t>
            </a:r>
            <a:r>
              <a:rPr lang="en-US" altLang="ko-KR" sz="1100" dirty="0">
                <a:solidFill>
                  <a:srgbClr val="002060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4407245" y="1643111"/>
            <a:ext cx="7159276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3832754" y="4199323"/>
            <a:ext cx="128982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9E263A-A716-48A4-B59F-10383371A8E9}"/>
              </a:ext>
            </a:extLst>
          </p:cNvPr>
          <p:cNvSpPr/>
          <p:nvPr/>
        </p:nvSpPr>
        <p:spPr>
          <a:xfrm>
            <a:off x="5791198" y="4197852"/>
            <a:ext cx="5775324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6DCD7A-C41C-0142-9EAA-FB2BEA652A84}"/>
              </a:ext>
            </a:extLst>
          </p:cNvPr>
          <p:cNvSpPr/>
          <p:nvPr/>
        </p:nvSpPr>
        <p:spPr>
          <a:xfrm>
            <a:off x="10251649" y="6589777"/>
            <a:ext cx="1860701" cy="202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F8819C3-B1B1-BB49-957F-C2FF8CBD2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38" y="1750204"/>
            <a:ext cx="2918178" cy="16877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A0EB12-DEBC-8C4C-BF0C-EF03B1B16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335" y="2286019"/>
            <a:ext cx="6952737" cy="119292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13477D2-6B22-6B4C-84DC-525806E60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38" y="4299649"/>
            <a:ext cx="4355961" cy="17244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E66D8BF-4042-514E-AFBF-E9A085383F24}"/>
              </a:ext>
            </a:extLst>
          </p:cNvPr>
          <p:cNvSpPr txBox="1"/>
          <p:nvPr/>
        </p:nvSpPr>
        <p:spPr>
          <a:xfrm>
            <a:off x="7079205" y="3562833"/>
            <a:ext cx="1593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2060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Outliers</a:t>
            </a:r>
            <a:r>
              <a:rPr lang="ko-KR" altLang="en-US" sz="1200" dirty="0">
                <a:solidFill>
                  <a:srgbClr val="002060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002060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002060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이상치 대체</a:t>
            </a:r>
            <a:r>
              <a:rPr lang="en-US" altLang="ko-KR" sz="1100" dirty="0">
                <a:solidFill>
                  <a:srgbClr val="002060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KoPubDotum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844C4A-93D8-3941-B672-F1111EB5448C}"/>
              </a:ext>
            </a:extLst>
          </p:cNvPr>
          <p:cNvSpPr txBox="1"/>
          <p:nvPr/>
        </p:nvSpPr>
        <p:spPr>
          <a:xfrm>
            <a:off x="1068303" y="6129335"/>
            <a:ext cx="353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206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Aggregation </a:t>
            </a:r>
            <a:r>
              <a:rPr lang="en-US" altLang="ko-KR" sz="1050" dirty="0">
                <a:solidFill>
                  <a:srgbClr val="00206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50" dirty="0">
                <a:solidFill>
                  <a:srgbClr val="00206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요약 변수</a:t>
            </a:r>
            <a:r>
              <a:rPr lang="en-US" altLang="ko-KR" sz="1050" dirty="0">
                <a:solidFill>
                  <a:srgbClr val="00206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) </a:t>
            </a:r>
            <a:r>
              <a:rPr lang="en-US" altLang="ko-KR" sz="1200" dirty="0">
                <a:solidFill>
                  <a:srgbClr val="00206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200" dirty="0" err="1">
                <a:solidFill>
                  <a:srgbClr val="00206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Drived</a:t>
            </a:r>
            <a:r>
              <a:rPr lang="en-US" altLang="ko-KR" sz="1200" dirty="0">
                <a:solidFill>
                  <a:srgbClr val="00206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 Variables</a:t>
            </a:r>
            <a:r>
              <a:rPr lang="ko-KR" altLang="en-US" sz="1100" dirty="0">
                <a:solidFill>
                  <a:srgbClr val="00206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50" dirty="0">
                <a:solidFill>
                  <a:srgbClr val="00206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50" dirty="0">
                <a:solidFill>
                  <a:srgbClr val="00206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파생 변수</a:t>
            </a:r>
            <a:r>
              <a:rPr lang="en-US" altLang="ko-KR" sz="1050" dirty="0">
                <a:solidFill>
                  <a:srgbClr val="002060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Arial" panose="020B0604020202020204" pitchFamily="34" charset="0"/>
              </a:rPr>
              <a:t>)</a:t>
            </a:r>
            <a:endParaRPr lang="en-US" altLang="ko-KR" sz="1100" dirty="0">
              <a:solidFill>
                <a:srgbClr val="002060"/>
              </a:solidFill>
              <a:latin typeface="Arial" panose="020B0604020202020204" pitchFamily="34" charset="0"/>
              <a:ea typeface="KoPubDotum Medium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84FE177-4D21-B943-859E-04906BCD8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012" y="1747959"/>
            <a:ext cx="3493434" cy="47668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19FE9D5E-58B6-494F-9C11-D3ACD8A11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0055" y="4780647"/>
            <a:ext cx="5580000" cy="1218434"/>
          </a:xfrm>
          <a:prstGeom prst="rect">
            <a:avLst/>
          </a:prstGeom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3B0DC39-D91C-5048-AB56-926EBAFE6888}"/>
              </a:ext>
            </a:extLst>
          </p:cNvPr>
          <p:cNvSpPr txBox="1"/>
          <p:nvPr/>
        </p:nvSpPr>
        <p:spPr>
          <a:xfrm>
            <a:off x="7003525" y="6116003"/>
            <a:ext cx="3346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2060"/>
                </a:solidFill>
                <a:ea typeface="KoPubDotum Medium" panose="02020603020101020101" pitchFamily="18" charset="-127"/>
                <a:cs typeface="Arial" panose="020B0604020202020204" pitchFamily="34" charset="0"/>
              </a:rPr>
              <a:t>Standardization</a:t>
            </a:r>
            <a:r>
              <a:rPr lang="ko-KR" altLang="en-US" sz="1200" dirty="0">
                <a:solidFill>
                  <a:srgbClr val="002060"/>
                </a:solidFill>
                <a:ea typeface="KoPubDotum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002060"/>
                </a:solidFill>
                <a:ea typeface="KoPubDotum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002060"/>
                </a:solidFill>
                <a:ea typeface="KoPubDotum Medium" panose="02020603020101020101" pitchFamily="18" charset="-127"/>
                <a:cs typeface="Arial" panose="020B0604020202020204" pitchFamily="34" charset="0"/>
              </a:rPr>
              <a:t>표준화</a:t>
            </a:r>
            <a:r>
              <a:rPr lang="en-US" altLang="ko-KR" sz="1100" dirty="0">
                <a:solidFill>
                  <a:srgbClr val="002060"/>
                </a:solidFill>
                <a:ea typeface="KoPubDotum Medium" panose="02020603020101020101" pitchFamily="18" charset="-127"/>
                <a:cs typeface="Arial" panose="020B0604020202020204" pitchFamily="34" charset="0"/>
              </a:rPr>
              <a:t>) / </a:t>
            </a:r>
            <a:r>
              <a:rPr lang="en-US" altLang="ko-KR" sz="1200" dirty="0">
                <a:solidFill>
                  <a:srgbClr val="002060"/>
                </a:solidFill>
              </a:rPr>
              <a:t>Transformation</a:t>
            </a:r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002060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002060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변환</a:t>
            </a:r>
            <a:r>
              <a:rPr lang="en-US" altLang="ko-KR" sz="1100" dirty="0">
                <a:solidFill>
                  <a:srgbClr val="002060"/>
                </a:solidFill>
                <a:latin typeface="Arial" panose="020B0604020202020204" pitchFamily="34" charset="0"/>
                <a:ea typeface="KoPubDotum Medium" panose="02020603020101020101" pitchFamily="18" charset="-127"/>
                <a:cs typeface="Arial" panose="020B0604020202020204" pitchFamily="34" charset="0"/>
              </a:rPr>
              <a:t>)</a:t>
            </a:r>
            <a:endParaRPr lang="en-US" altLang="ko-KR" sz="1200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64056C-E566-ED47-B75E-0CBF760EC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0055" y="4323234"/>
            <a:ext cx="3048000" cy="3556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135E3A8-665D-0340-80E9-400E366C538A}"/>
              </a:ext>
            </a:extLst>
          </p:cNvPr>
          <p:cNvSpPr txBox="1"/>
          <p:nvPr/>
        </p:nvSpPr>
        <p:spPr>
          <a:xfrm>
            <a:off x="240080" y="752223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Summary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12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14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16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Freeform: Shape 118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9" name="Rectangle 120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049080-6525-0645-A9A0-38A1DD19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390" y="336229"/>
            <a:ext cx="2623543" cy="21250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E77E2E-30CE-6A47-8160-A67C33ADB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889" y="479194"/>
            <a:ext cx="3145869" cy="1966168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8539A99-5801-F64A-A732-95994EF97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570" y="3308144"/>
            <a:ext cx="6932745" cy="32410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D4DDE43C-2EC2-1A45-AF5E-165CA9A5F04E}"/>
              </a:ext>
            </a:extLst>
          </p:cNvPr>
          <p:cNvSpPr/>
          <p:nvPr/>
        </p:nvSpPr>
        <p:spPr>
          <a:xfrm>
            <a:off x="7386857" y="1308217"/>
            <a:ext cx="458107" cy="25463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868DF78-8F21-3D44-9160-E5DAA6DE49CA}"/>
              </a:ext>
            </a:extLst>
          </p:cNvPr>
          <p:cNvSpPr txBox="1"/>
          <p:nvPr/>
        </p:nvSpPr>
        <p:spPr>
          <a:xfrm>
            <a:off x="7211792" y="1616338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np.log1p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2859805-25BA-514F-8F1A-03C47E80720C}"/>
              </a:ext>
            </a:extLst>
          </p:cNvPr>
          <p:cNvSpPr txBox="1"/>
          <p:nvPr/>
        </p:nvSpPr>
        <p:spPr>
          <a:xfrm>
            <a:off x="5686419" y="2876896"/>
            <a:ext cx="3962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ea typeface="Apple SD Gothic Neo" panose="02000300000000000000" pitchFamily="2" charset="-127"/>
                <a:cs typeface="Arial" panose="020B0604020202020204" pitchFamily="34" charset="0"/>
              </a:rPr>
              <a:t>Standardization for Continuous variables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21B984-DD86-044E-AE11-7A3483E58EA8}"/>
              </a:ext>
            </a:extLst>
          </p:cNvPr>
          <p:cNvSpPr/>
          <p:nvPr/>
        </p:nvSpPr>
        <p:spPr>
          <a:xfrm>
            <a:off x="2749" y="-856"/>
            <a:ext cx="4027616" cy="6875819"/>
          </a:xfrm>
          <a:prstGeom prst="rect">
            <a:avLst/>
          </a:prstGeom>
          <a:solidFill>
            <a:srgbClr val="1524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D7A5D-3186-4736-8A6E-94B9C6DA9065}"/>
              </a:ext>
            </a:extLst>
          </p:cNvPr>
          <p:cNvSpPr txBox="1"/>
          <p:nvPr/>
        </p:nvSpPr>
        <p:spPr>
          <a:xfrm>
            <a:off x="472268" y="2362983"/>
            <a:ext cx="3089880" cy="28342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3600" spc="-1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Transformation</a:t>
            </a:r>
          </a:p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3500" spc="-1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Standardization</a:t>
            </a:r>
          </a:p>
        </p:txBody>
      </p:sp>
      <p:cxnSp>
        <p:nvCxnSpPr>
          <p:cNvPr id="110" name="직선 연결선 12">
            <a:extLst>
              <a:ext uri="{FF2B5EF4-FFF2-40B4-BE49-F238E27FC236}">
                <a16:creationId xmlns:a16="http://schemas.microsoft.com/office/drawing/2014/main" id="{E0200F5B-EC96-944C-9A99-EDAF703670FB}"/>
              </a:ext>
            </a:extLst>
          </p:cNvPr>
          <p:cNvCxnSpPr>
            <a:cxnSpLocks/>
          </p:cNvCxnSpPr>
          <p:nvPr/>
        </p:nvCxnSpPr>
        <p:spPr>
          <a:xfrm>
            <a:off x="302878" y="3890218"/>
            <a:ext cx="350300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12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3300</TotalTime>
  <Words>627</Words>
  <Application>Microsoft Macintosh PowerPoint</Application>
  <PresentationFormat>와이드스크린</PresentationFormat>
  <Paragraphs>170</Paragraphs>
  <Slides>16</Slides>
  <Notes>5</Notes>
  <HiddenSlides>1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NanumGothic</vt:lpstr>
      <vt:lpstr>나눔스퀘어 ExtraBold</vt:lpstr>
      <vt:lpstr>나눔스퀘어 Light</vt:lpstr>
      <vt:lpstr>맑은 고딕</vt:lpstr>
      <vt:lpstr>Apple SD Gothic Neo</vt:lpstr>
      <vt:lpstr>BM HANNA Pro OTF</vt:lpstr>
      <vt:lpstr>KoPubDotum Medium</vt:lpstr>
      <vt:lpstr>Arial</vt:lpstr>
      <vt:lpstr>Arial Nova</vt:lpstr>
      <vt:lpstr>Arial Nova Light</vt:lpstr>
      <vt:lpstr>Calibri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song hwykyung</cp:lastModifiedBy>
  <cp:revision>27</cp:revision>
  <dcterms:created xsi:type="dcterms:W3CDTF">2020-09-07T02:34:06Z</dcterms:created>
  <dcterms:modified xsi:type="dcterms:W3CDTF">2022-02-07T00:45:30Z</dcterms:modified>
</cp:coreProperties>
</file>